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96" r:id="rId2"/>
    <p:sldMasterId id="2147483660" r:id="rId3"/>
  </p:sldMasterIdLst>
  <p:notesMasterIdLst>
    <p:notesMasterId r:id="rId46"/>
  </p:notesMasterIdLst>
  <p:sldIdLst>
    <p:sldId id="295" r:id="rId4"/>
    <p:sldId id="294" r:id="rId5"/>
    <p:sldId id="336" r:id="rId6"/>
    <p:sldId id="297" r:id="rId7"/>
    <p:sldId id="298" r:id="rId8"/>
    <p:sldId id="299" r:id="rId9"/>
    <p:sldId id="300" r:id="rId10"/>
    <p:sldId id="261" r:id="rId11"/>
    <p:sldId id="301" r:id="rId12"/>
    <p:sldId id="308" r:id="rId13"/>
    <p:sldId id="334" r:id="rId14"/>
    <p:sldId id="335" r:id="rId15"/>
    <p:sldId id="309" r:id="rId16"/>
    <p:sldId id="310" r:id="rId17"/>
    <p:sldId id="311" r:id="rId18"/>
    <p:sldId id="312" r:id="rId19"/>
    <p:sldId id="302" r:id="rId20"/>
    <p:sldId id="313" r:id="rId21"/>
    <p:sldId id="314" r:id="rId22"/>
    <p:sldId id="316" r:id="rId23"/>
    <p:sldId id="317" r:id="rId24"/>
    <p:sldId id="318" r:id="rId25"/>
    <p:sldId id="319" r:id="rId26"/>
    <p:sldId id="320" r:id="rId27"/>
    <p:sldId id="303" r:id="rId28"/>
    <p:sldId id="304" r:id="rId29"/>
    <p:sldId id="321" r:id="rId30"/>
    <p:sldId id="322" r:id="rId31"/>
    <p:sldId id="323" r:id="rId32"/>
    <p:sldId id="324" r:id="rId33"/>
    <p:sldId id="325" r:id="rId34"/>
    <p:sldId id="327" r:id="rId35"/>
    <p:sldId id="328" r:id="rId36"/>
    <p:sldId id="305" r:id="rId37"/>
    <p:sldId id="330" r:id="rId38"/>
    <p:sldId id="331" r:id="rId39"/>
    <p:sldId id="306" r:id="rId40"/>
    <p:sldId id="332" r:id="rId41"/>
    <p:sldId id="333" r:id="rId42"/>
    <p:sldId id="288" r:id="rId43"/>
    <p:sldId id="289" r:id="rId44"/>
    <p:sldId id="307" r:id="rId45"/>
  </p:sldIdLst>
  <p:sldSz cx="12192000" cy="6858000"/>
  <p:notesSz cx="6858000" cy="9144000"/>
  <p:embeddedFontLst>
    <p:embeddedFont>
      <p:font typeface="Calibri" panose="020F0502020204030204" pitchFamily="34" charset="0"/>
      <p:regular r:id="rId47"/>
      <p:bold r:id="rId48"/>
      <p:italic r:id="rId49"/>
      <p:boldItalic r:id="rId50"/>
    </p:embeddedFont>
    <p:embeddedFont>
      <p:font typeface="iCiel Ciaobella" pitchFamily="50" charset="0"/>
      <p:regular r:id="rId51"/>
    </p:embeddedFont>
    <p:embeddedFont>
      <p:font typeface="SVN-Poky's" panose="020B0606040200020203" pitchFamily="34" charset="0"/>
      <p:regular r:id="rId52"/>
    </p:embeddedFont>
    <p:embeddedFont>
      <p:font typeface="UTM Cookies" panose="02040603050506020204" pitchFamily="18" charset="0"/>
      <p:regular r:id="rId53"/>
    </p:embeddedFont>
    <p:embeddedFont>
      <p:font typeface="UTM Edwardian" panose="02040603050506020204" pitchFamily="18" charset="0"/>
      <p:regular r:id="rId54"/>
      <p:bold r:id="rId55"/>
    </p:embeddedFont>
    <p:embeddedFont>
      <p:font typeface="UVN Banh Mi" pitchFamily="2" charset="0"/>
      <p:regular r:id="rId56"/>
    </p:embeddedFont>
    <p:embeddedFont>
      <p:font typeface="UVN Da Lat" panose="03060902030302020204" pitchFamily="66" charset="0"/>
      <p:regular r:id="rId57"/>
      <p:bold r:id="rId58"/>
    </p:embeddedFont>
  </p:embeddedFontLst>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66"/>
    <a:srgbClr val="99FF99"/>
    <a:srgbClr val="FF99CC"/>
    <a:srgbClr val="FF66CC"/>
    <a:srgbClr val="66FF99"/>
    <a:srgbClr val="CCFFFF"/>
    <a:srgbClr val="66FF66"/>
    <a:srgbClr val="FF9900"/>
    <a:srgbClr val="DFFF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D4649-1C0C-4696-9FE0-93BBA868339B}" v="1" dt="2022-06-18T15:40:40.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65" autoAdjust="0"/>
    <p:restoredTop sz="94660"/>
  </p:normalViewPr>
  <p:slideViewPr>
    <p:cSldViewPr>
      <p:cViewPr varScale="1">
        <p:scale>
          <a:sx n="51" d="100"/>
          <a:sy n="51" d="100"/>
        </p:scale>
        <p:origin x="67"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2.fntdata"/><Relationship Id="rId56" Type="http://schemas.openxmlformats.org/officeDocument/2006/relationships/font" Target="fonts/font10.fntdata"/><Relationship Id="rId64"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59"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6.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PHAM ANH THU" userId="baf72463-252b-4d5f-a6ca-5a6327a9888d" providerId="ADAL" clId="{A5DD4649-1C0C-4696-9FE0-93BBA868339B}"/>
    <pc:docChg chg="modSld">
      <pc:chgData name="NGUYEN PHAM ANH THU" userId="baf72463-252b-4d5f-a6ca-5a6327a9888d" providerId="ADAL" clId="{A5DD4649-1C0C-4696-9FE0-93BBA868339B}" dt="2022-06-18T15:40:42.730" v="1" actId="1076"/>
      <pc:docMkLst>
        <pc:docMk/>
      </pc:docMkLst>
      <pc:sldChg chg="addSp modSp mod">
        <pc:chgData name="NGUYEN PHAM ANH THU" userId="baf72463-252b-4d5f-a6ca-5a6327a9888d" providerId="ADAL" clId="{A5DD4649-1C0C-4696-9FE0-93BBA868339B}" dt="2022-06-18T15:40:42.730" v="1" actId="1076"/>
        <pc:sldMkLst>
          <pc:docMk/>
          <pc:sldMk cId="202060548" sldId="305"/>
        </pc:sldMkLst>
        <pc:spChg chg="add mod">
          <ac:chgData name="NGUYEN PHAM ANH THU" userId="baf72463-252b-4d5f-a6ca-5a6327a9888d" providerId="ADAL" clId="{A5DD4649-1C0C-4696-9FE0-93BBA868339B}" dt="2022-06-18T15:40:42.730" v="1" actId="1076"/>
          <ac:spMkLst>
            <pc:docMk/>
            <pc:sldMk cId="202060548" sldId="305"/>
            <ac:spMk id="9" creationId="{C36FF570-286E-6E26-E9FA-2F9EFD31F5E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C01F4-D041-4BDA-81AF-DF720219E2CF}" type="datetimeFigureOut">
              <a:rPr lang="en-US" smtClean="0"/>
              <a:t>8/20/2022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F02C1B-DB29-44DA-9232-D800144A3C73}" type="slidenum">
              <a:rPr lang="en-US" smtClean="0"/>
              <a:t>‹#›</a:t>
            </a:fld>
            <a:endParaRPr lang="en-US"/>
          </a:p>
        </p:txBody>
      </p:sp>
    </p:spTree>
    <p:extLst>
      <p:ext uri="{BB962C8B-B14F-4D97-AF65-F5344CB8AC3E}">
        <p14:creationId xmlns:p14="http://schemas.microsoft.com/office/powerpoint/2010/main" val="274677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a:t>
            </a:fld>
            <a:endParaRPr lang="zh-CN" altLang="en-US"/>
          </a:p>
        </p:txBody>
      </p:sp>
    </p:spTree>
    <p:extLst>
      <p:ext uri="{BB962C8B-B14F-4D97-AF65-F5344CB8AC3E}">
        <p14:creationId xmlns:p14="http://schemas.microsoft.com/office/powerpoint/2010/main" val="144887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F02C1B-DB29-44DA-9232-D800144A3C73}" type="slidenum">
              <a:rPr lang="en-US" smtClean="0"/>
              <a:t>38</a:t>
            </a:fld>
            <a:endParaRPr lang="en-US"/>
          </a:p>
        </p:txBody>
      </p:sp>
    </p:spTree>
    <p:extLst>
      <p:ext uri="{BB962C8B-B14F-4D97-AF65-F5344CB8AC3E}">
        <p14:creationId xmlns:p14="http://schemas.microsoft.com/office/powerpoint/2010/main" val="74619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294555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91520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906812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6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684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25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8/20/2022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05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8/20/2022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918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8/20/2022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084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8/20/2022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829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8/20/2022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83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4093833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8/20/2022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936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457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70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p:txBody>
          <a:bodyPr/>
          <a:lstStyle/>
          <a:p>
            <a:fld id="{6C35C536-4314-40BB-BE2E-6E3FF19D8861}" type="datetimeFigureOut">
              <a:rPr lang="zh-CN" altLang="en-US" smtClean="0"/>
              <a:t>2022/8/20</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18325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t>8/20/2022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964166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smtClean="0"/>
              <a:t>8/20/2022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3228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smtClean="0"/>
              <a:t>8/20/2022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50648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smtClean="0"/>
              <a:t>8/20/2022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9995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t>8/20/2022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4220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8/20/2022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87051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8/20/2022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426417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t>8/20/2022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9ECAD6E2-5C68-DDF6-8D69-57032BE0F5A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628156" y="-228600"/>
            <a:ext cx="2609763" cy="2609763"/>
          </a:xfrm>
          <a:prstGeom prst="rect">
            <a:avLst/>
          </a:prstGeom>
        </p:spPr>
      </p:pic>
    </p:spTree>
    <p:extLst>
      <p:ext uri="{BB962C8B-B14F-4D97-AF65-F5344CB8AC3E}">
        <p14:creationId xmlns:p14="http://schemas.microsoft.com/office/powerpoint/2010/main" val="126233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8/20/2022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pic>
        <p:nvPicPr>
          <p:cNvPr id="7" name="Picture 6" descr="Logo&#10;&#10;Description automatically generated">
            <a:extLst>
              <a:ext uri="{FF2B5EF4-FFF2-40B4-BE49-F238E27FC236}">
                <a16:creationId xmlns:a16="http://schemas.microsoft.com/office/drawing/2014/main" id="{EBC35EE8-E2FB-DE8C-31DE-B5A48F44C1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628156" y="-228600"/>
            <a:ext cx="2609763" cy="2609763"/>
          </a:xfrm>
          <a:prstGeom prst="rect">
            <a:avLst/>
          </a:prstGeom>
        </p:spPr>
      </p:pic>
    </p:spTree>
    <p:extLst>
      <p:ext uri="{BB962C8B-B14F-4D97-AF65-F5344CB8AC3E}">
        <p14:creationId xmlns:p14="http://schemas.microsoft.com/office/powerpoint/2010/main" val="32751832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74A1014-954E-4E27-AB7C-DF5E0F16C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B4DFA8-E13A-4F55-801E-8DBDE9E6F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EA5E9E-0E2E-4231-800B-915CDFC531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2022/8/20</a:t>
            </a:fld>
            <a:endParaRPr lang="zh-CN" altLang="en-US"/>
          </a:p>
        </p:txBody>
      </p:sp>
      <p:sp>
        <p:nvSpPr>
          <p:cNvPr id="5" name="页脚占位符 4">
            <a:extLst>
              <a:ext uri="{FF2B5EF4-FFF2-40B4-BE49-F238E27FC236}">
                <a16:creationId xmlns:a16="http://schemas.microsoft.com/office/drawing/2014/main" id="{9D8B1538-8743-4FC7-960E-D543B0121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D75915B-F085-422D-A1FC-FCE47E4D4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pic>
        <p:nvPicPr>
          <p:cNvPr id="7" name="Picture 6" descr="Logo&#10;&#10;Description automatically generated">
            <a:extLst>
              <a:ext uri="{FF2B5EF4-FFF2-40B4-BE49-F238E27FC236}">
                <a16:creationId xmlns:a16="http://schemas.microsoft.com/office/drawing/2014/main" id="{22B5088F-33B7-6A05-BF59-4B67758E13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28156" y="-228600"/>
            <a:ext cx="2609763" cy="2609763"/>
          </a:xfrm>
          <a:prstGeom prst="rect">
            <a:avLst/>
          </a:prstGeom>
        </p:spPr>
      </p:pic>
    </p:spTree>
    <p:extLst>
      <p:ext uri="{BB962C8B-B14F-4D97-AF65-F5344CB8AC3E}">
        <p14:creationId xmlns:p14="http://schemas.microsoft.com/office/powerpoint/2010/main" val="4027771848"/>
      </p:ext>
    </p:extLst>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slide" Target="slide22.xml"/><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slide" Target="slide22.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23.xml"/><Relationship Id="rId1" Type="http://schemas.openxmlformats.org/officeDocument/2006/relationships/themeOverride" Target="../theme/themeOverride1.xml"/><Relationship Id="rId6" Type="http://schemas.openxmlformats.org/officeDocument/2006/relationships/image" Target="../media/image6.emf"/><Relationship Id="rId11" Type="http://schemas.openxmlformats.org/officeDocument/2006/relationships/image" Target="../media/image11.gif"/><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slide" Target="slide22.xml"/><Relationship Id="rId4" Type="http://schemas.microsoft.com/office/2007/relationships/hdphoto" Target="../media/hdphoto4.wdp"/></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slide" Target="slide2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slide" Target="slide22.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7" Type="http://schemas.microsoft.com/office/2007/relationships/hdphoto" Target="../media/hdphoto6.wdp"/><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1.png"/><Relationship Id="rId5" Type="http://schemas.microsoft.com/office/2007/relationships/hdphoto" Target="../media/hdphoto5.wdp"/><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pic>
        <p:nvPicPr>
          <p:cNvPr id="5" name="Google Shape;93;p1">
            <a:extLst>
              <a:ext uri="{FF2B5EF4-FFF2-40B4-BE49-F238E27FC236}">
                <a16:creationId xmlns:a16="http://schemas.microsoft.com/office/drawing/2014/main" id="{E02F282D-A601-CB66-1B56-8838A750529A}"/>
              </a:ext>
            </a:extLst>
          </p:cNvPr>
          <p:cNvPicPr preferRelativeResize="0"/>
          <p:nvPr/>
        </p:nvPicPr>
        <p:blipFill rotWithShape="1">
          <a:blip r:embed="rId3"/>
          <a:srcRect t="28474" r="25395"/>
          <a:stretch>
            <a:fillRect/>
          </a:stretch>
        </p:blipFill>
        <p:spPr>
          <a:xfrm>
            <a:off x="6096000" y="0"/>
            <a:ext cx="6096002" cy="3429000"/>
          </a:xfrm>
          <a:prstGeom prst="rect">
            <a:avLst/>
          </a:prstGeom>
          <a:noFill/>
          <a:ln>
            <a:noFill/>
          </a:ln>
        </p:spPr>
      </p:pic>
      <p:pic>
        <p:nvPicPr>
          <p:cNvPr id="6" name="Google Shape;94;p1" descr="Download Nobi Child Nobita Cartoon Doraemon PNG Download Free HQ PNG Image  | FreePNGImg">
            <a:extLst>
              <a:ext uri="{FF2B5EF4-FFF2-40B4-BE49-F238E27FC236}">
                <a16:creationId xmlns:a16="http://schemas.microsoft.com/office/drawing/2014/main" id="{7D9A5DFD-1956-401C-AFF6-A23237EF45D2}"/>
              </a:ext>
            </a:extLst>
          </p:cNvPr>
          <p:cNvPicPr preferRelativeResize="0"/>
          <p:nvPr/>
        </p:nvPicPr>
        <p:blipFill rotWithShape="1">
          <a:blip r:embed="rId4"/>
          <a:srcRect/>
          <a:stretch>
            <a:fillRect/>
          </a:stretch>
        </p:blipFill>
        <p:spPr>
          <a:xfrm>
            <a:off x="360367" y="1499980"/>
            <a:ext cx="9696665" cy="5197412"/>
          </a:xfrm>
          <a:prstGeom prst="rect">
            <a:avLst/>
          </a:prstGeom>
          <a:noFill/>
          <a:ln>
            <a:noFill/>
          </a:ln>
        </p:spPr>
      </p:pic>
      <p:grpSp>
        <p:nvGrpSpPr>
          <p:cNvPr id="7" name="Group 6">
            <a:extLst>
              <a:ext uri="{FF2B5EF4-FFF2-40B4-BE49-F238E27FC236}">
                <a16:creationId xmlns:a16="http://schemas.microsoft.com/office/drawing/2014/main" id="{D4DB01C3-150D-58D4-5D0B-4804E5E7AACA}"/>
              </a:ext>
            </a:extLst>
          </p:cNvPr>
          <p:cNvGrpSpPr/>
          <p:nvPr/>
        </p:nvGrpSpPr>
        <p:grpSpPr>
          <a:xfrm rot="20376961">
            <a:off x="6745623" y="593757"/>
            <a:ext cx="2704941" cy="1211402"/>
            <a:chOff x="1489869" y="1807029"/>
            <a:chExt cx="2265702" cy="1211402"/>
          </a:xfrm>
        </p:grpSpPr>
        <p:sp>
          <p:nvSpPr>
            <p:cNvPr id="8" name="TextBox 7">
              <a:extLst>
                <a:ext uri="{FF2B5EF4-FFF2-40B4-BE49-F238E27FC236}">
                  <a16:creationId xmlns:a16="http://schemas.microsoft.com/office/drawing/2014/main" id="{B8646082-23D8-F6BC-94E5-56A1035C78D2}"/>
                </a:ext>
              </a:extLst>
            </p:cNvPr>
            <p:cNvSpPr txBox="1"/>
            <p:nvPr/>
          </p:nvSpPr>
          <p:spPr>
            <a:xfrm>
              <a:off x="1491343" y="1807029"/>
              <a:ext cx="2264228" cy="1200329"/>
            </a:xfrm>
            <a:prstGeom prst="rect">
              <a:avLst/>
            </a:prstGeom>
            <a:noFill/>
          </p:spPr>
          <p:txBody>
            <a:bodyPr wrap="square" rtlCol="0">
              <a:prstTxWarp prst="textArchUp">
                <a:avLst/>
              </a:prstTxWarp>
              <a:spAutoFit/>
            </a:bodyPr>
            <a:lstStyle/>
            <a:p>
              <a:pPr algn="ctr"/>
              <a:r>
                <a:rPr lang="en-US" sz="7200" b="1" dirty="0" err="1">
                  <a:ln w="127000">
                    <a:solidFill>
                      <a:schemeClr val="bg1"/>
                    </a:solidFill>
                  </a:ln>
                  <a:solidFill>
                    <a:srgbClr val="002060"/>
                  </a:solidFill>
                  <a:latin typeface="UTM Edwardian" panose="02040603050506020204" pitchFamily="18" charset="0"/>
                  <a:ea typeface="LNTH-LuoLuoNotangYuanTi 1" pitchFamily="2" charset="-128"/>
                  <a:cs typeface="LNTH-LuoLuoNotangYuanTi 1" pitchFamily="2" charset="-128"/>
                </a:rPr>
                <a:t>Toán</a:t>
              </a:r>
              <a:endParaRPr lang="en-US" sz="7200" b="1" dirty="0">
                <a:ln w="127000">
                  <a:solidFill>
                    <a:schemeClr val="bg1"/>
                  </a:solidFill>
                </a:ln>
                <a:solidFill>
                  <a:srgbClr val="002060"/>
                </a:solidFill>
                <a:latin typeface="UTM Edwardian" panose="02040603050506020204" pitchFamily="18" charset="0"/>
                <a:ea typeface="LNTH-LuoLuoNotangYuanTi 1" pitchFamily="2" charset="-128"/>
                <a:cs typeface="LNTH-LuoLuoNotangYuanTi 1" pitchFamily="2" charset="-128"/>
              </a:endParaRPr>
            </a:p>
          </p:txBody>
        </p:sp>
        <p:sp>
          <p:nvSpPr>
            <p:cNvPr id="9" name="TextBox 8">
              <a:extLst>
                <a:ext uri="{FF2B5EF4-FFF2-40B4-BE49-F238E27FC236}">
                  <a16:creationId xmlns:a16="http://schemas.microsoft.com/office/drawing/2014/main" id="{6C7FF7CE-FEDF-0BE6-C995-84D8374238B7}"/>
                </a:ext>
              </a:extLst>
            </p:cNvPr>
            <p:cNvSpPr txBox="1"/>
            <p:nvPr/>
          </p:nvSpPr>
          <p:spPr>
            <a:xfrm>
              <a:off x="1489869" y="1818102"/>
              <a:ext cx="2264228" cy="1200329"/>
            </a:xfrm>
            <a:prstGeom prst="rect">
              <a:avLst/>
            </a:prstGeom>
            <a:noFill/>
          </p:spPr>
          <p:txBody>
            <a:bodyPr wrap="square" rtlCol="0">
              <a:prstTxWarp prst="textArchUp">
                <a:avLst/>
              </a:prstTxWarp>
              <a:spAutoFit/>
            </a:bodyPr>
            <a:lstStyle/>
            <a:p>
              <a:pPr algn="ctr"/>
              <a:r>
                <a:rPr lang="en-US" sz="7200" b="1" dirty="0" err="1">
                  <a:ln w="0"/>
                  <a:solidFill>
                    <a:srgbClr val="002060"/>
                  </a:solidFill>
                  <a:effectLst>
                    <a:outerShdw blurRad="38100" dist="19050" dir="2700000" algn="tl" rotWithShape="0">
                      <a:schemeClr val="dk1">
                        <a:alpha val="40000"/>
                      </a:schemeClr>
                    </a:outerShdw>
                  </a:effectLst>
                  <a:latin typeface="UTM Edwardian" panose="02040603050506020204" pitchFamily="18" charset="0"/>
                  <a:ea typeface="LNTH-LuoLuoNotangYuanTi 1" pitchFamily="2" charset="-128"/>
                  <a:cs typeface="LNTH-LuoLuoNotangYuanTi 1" pitchFamily="2" charset="-128"/>
                </a:rPr>
                <a:t>Toán</a:t>
              </a:r>
              <a:endParaRPr lang="en-US" sz="7200" b="1" dirty="0">
                <a:ln w="0"/>
                <a:solidFill>
                  <a:srgbClr val="002060"/>
                </a:solidFill>
                <a:effectLst>
                  <a:outerShdw blurRad="38100" dist="19050" dir="2700000" algn="tl" rotWithShape="0">
                    <a:schemeClr val="dk1">
                      <a:alpha val="40000"/>
                    </a:schemeClr>
                  </a:outerShdw>
                </a:effectLst>
                <a:latin typeface="UTM Edwardian" panose="02040603050506020204" pitchFamily="18" charset="0"/>
                <a:ea typeface="LNTH-LuoLuoNotangYuanTi 1" pitchFamily="2" charset="-128"/>
                <a:cs typeface="LNTH-LuoLuoNotangYuanTi 1" pitchFamily="2" charset="-128"/>
              </a:endParaRPr>
            </a:p>
          </p:txBody>
        </p:sp>
      </p:grpSp>
      <p:sp>
        <p:nvSpPr>
          <p:cNvPr id="12" name="TextBox 11">
            <a:extLst>
              <a:ext uri="{FF2B5EF4-FFF2-40B4-BE49-F238E27FC236}">
                <a16:creationId xmlns:a16="http://schemas.microsoft.com/office/drawing/2014/main" id="{931A6627-B27A-B3A7-D6D0-6BF8A36754A8}"/>
              </a:ext>
            </a:extLst>
          </p:cNvPr>
          <p:cNvSpPr txBox="1"/>
          <p:nvPr/>
        </p:nvSpPr>
        <p:spPr>
          <a:xfrm>
            <a:off x="7299601" y="838200"/>
            <a:ext cx="4641296" cy="2308324"/>
          </a:xfrm>
          <a:prstGeom prst="rect">
            <a:avLst/>
          </a:prstGeom>
          <a:noFill/>
        </p:spPr>
        <p:txBody>
          <a:bodyPr wrap="square" rtlCol="0">
            <a:spAutoFit/>
          </a:bodyPr>
          <a:lstStyle/>
          <a:p>
            <a:pPr algn="ctr">
              <a:lnSpc>
                <a:spcPct val="80000"/>
              </a:lnSpc>
            </a:pPr>
            <a:r>
              <a:rPr lang="en-US" sz="6000" b="1" spc="-150"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Cookies" panose="02040603050506020204" pitchFamily="18" charset="0"/>
              </a:rPr>
              <a:t>Ô</a:t>
            </a:r>
            <a:r>
              <a:rPr lang="en-US" sz="6000" b="1" spc="-150"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Cookies" panose="02040603050506020204" pitchFamily="18" charset="0"/>
              </a:rPr>
              <a:t>N </a:t>
            </a:r>
            <a:r>
              <a:rPr lang="en-US" sz="6000" b="1" spc="-150"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TM Cookies" panose="02040603050506020204" pitchFamily="18" charset="0"/>
              </a:rPr>
              <a:t>T</a:t>
            </a:r>
            <a:r>
              <a:rPr lang="en-US" sz="6000" b="1" spc="-150"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Cookies" panose="02040603050506020204" pitchFamily="18" charset="0"/>
              </a:rPr>
              <a:t>Ậ</a:t>
            </a:r>
            <a:r>
              <a:rPr lang="en-US" sz="6000" b="1" spc="-150"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Cookies" panose="02040603050506020204" pitchFamily="18" charset="0"/>
              </a:rPr>
              <a:t>P </a:t>
            </a:r>
          </a:p>
          <a:p>
            <a:pPr algn="ctr">
              <a:lnSpc>
                <a:spcPct val="80000"/>
              </a:lnSpc>
            </a:pPr>
            <a:r>
              <a:rPr lang="en-US" sz="6000" b="1" spc="-150" dirty="0">
                <a:ln w="28575">
                  <a:solidFill>
                    <a:srgbClr val="002060"/>
                  </a:solidFill>
                  <a:prstDash val="solid"/>
                </a:ln>
                <a:solidFill>
                  <a:srgbClr val="FFCCFF"/>
                </a:solidFill>
                <a:effectLst>
                  <a:outerShdw blurRad="12700" dist="38100" dir="2700000" algn="tl" rotWithShape="0">
                    <a:schemeClr val="accent5">
                      <a:lumMod val="60000"/>
                      <a:lumOff val="40000"/>
                    </a:schemeClr>
                  </a:outerShdw>
                </a:effectLst>
                <a:latin typeface="UTM Cookies" panose="02040603050506020204" pitchFamily="18" charset="0"/>
              </a:rPr>
              <a:t>&amp;</a:t>
            </a:r>
            <a:r>
              <a:rPr lang="en-US" sz="6000" b="1" spc="-150"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Cookies" panose="02040603050506020204" pitchFamily="18" charset="0"/>
              </a:rPr>
              <a:t> </a:t>
            </a:r>
          </a:p>
          <a:p>
            <a:pPr algn="ctr">
              <a:lnSpc>
                <a:spcPct val="80000"/>
              </a:lnSpc>
            </a:pPr>
            <a:r>
              <a:rPr lang="en-US" sz="6000" b="1" spc="-150"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Cookies" panose="02040603050506020204" pitchFamily="18" charset="0"/>
              </a:rPr>
              <a:t>B</a:t>
            </a:r>
            <a:r>
              <a:rPr lang="en-US" sz="6000" b="1" spc="-150"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Cookies" panose="02040603050506020204" pitchFamily="18" charset="0"/>
              </a:rPr>
              <a:t>Ổ </a:t>
            </a:r>
            <a:r>
              <a:rPr lang="en-US" sz="6000" b="1" spc="-150"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Cookies" panose="02040603050506020204" pitchFamily="18" charset="0"/>
              </a:rPr>
              <a:t>S</a:t>
            </a:r>
            <a:r>
              <a:rPr lang="en-US" sz="6000" b="1" spc="-150"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TM Cookies" panose="02040603050506020204" pitchFamily="18" charset="0"/>
              </a:rPr>
              <a:t>U</a:t>
            </a:r>
            <a:r>
              <a:rPr lang="en-US" sz="6000" b="1" spc="-150"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Cookies" panose="02040603050506020204" pitchFamily="18" charset="0"/>
              </a:rPr>
              <a:t>N</a:t>
            </a:r>
            <a:r>
              <a:rPr lang="en-US" sz="6000" b="1" spc="-150"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Cookies" panose="02040603050506020204" pitchFamily="18" charset="0"/>
              </a:rPr>
              <a:t>G</a:t>
            </a:r>
            <a:endParaRPr lang="en-US" sz="6000" b="1" spc="-150"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spTree>
    <p:extLst>
      <p:ext uri="{BB962C8B-B14F-4D97-AF65-F5344CB8AC3E}">
        <p14:creationId xmlns:p14="http://schemas.microsoft.com/office/powerpoint/2010/main" val="6233182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8A349-CBDC-26CF-CECB-D55DB46B5B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F45457-A5B9-4873-5588-78ECD2D894A9}"/>
              </a:ext>
            </a:extLst>
          </p:cNvPr>
          <p:cNvSpPr>
            <a:spLocks noGrp="1"/>
          </p:cNvSpPr>
          <p:nvPr>
            <p:ph idx="1"/>
          </p:nvPr>
        </p:nvSpPr>
        <p:spPr/>
        <p:txBody>
          <a:bodyPr/>
          <a:lstStyle/>
          <a:p>
            <a:endParaRPr lang="en-US"/>
          </a:p>
        </p:txBody>
      </p:sp>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029C47C3-8DC0-78B4-A28A-B31F03098587}"/>
              </a:ext>
            </a:extLst>
          </p:cNvPr>
          <p:cNvPicPr preferRelativeResize="0"/>
          <p:nvPr/>
        </p:nvPicPr>
        <p:blipFill rotWithShape="1">
          <a:blip r:embed="rId2"/>
          <a:srcRect t="6080" b="13384"/>
          <a:stretch>
            <a:fillRect/>
          </a:stretch>
        </p:blipFill>
        <p:spPr>
          <a:xfrm>
            <a:off x="0" y="-9525"/>
            <a:ext cx="12192000" cy="6857999"/>
          </a:xfrm>
          <a:prstGeom prst="rect">
            <a:avLst/>
          </a:prstGeom>
          <a:noFill/>
          <a:ln>
            <a:noFill/>
          </a:ln>
        </p:spPr>
      </p:pic>
      <p:sp>
        <p:nvSpPr>
          <p:cNvPr id="5" name="Rectangle: Rounded Corners 4">
            <a:extLst>
              <a:ext uri="{FF2B5EF4-FFF2-40B4-BE49-F238E27FC236}">
                <a16:creationId xmlns:a16="http://schemas.microsoft.com/office/drawing/2014/main" id="{C0CFCB62-430E-FF40-959A-E7B1AE53F161}"/>
              </a:ext>
            </a:extLst>
          </p:cNvPr>
          <p:cNvSpPr/>
          <p:nvPr/>
        </p:nvSpPr>
        <p:spPr>
          <a:xfrm>
            <a:off x="304800" y="2667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9C9960A0-3CF5-AF0F-B6C9-8F7739E08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442490"/>
            <a:ext cx="2900364" cy="4012739"/>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19">
            <a:extLst>
              <a:ext uri="{FF2B5EF4-FFF2-40B4-BE49-F238E27FC236}">
                <a16:creationId xmlns:a16="http://schemas.microsoft.com/office/drawing/2014/main" id="{4689F579-FA68-9952-4384-6C11151EAB0F}"/>
              </a:ext>
            </a:extLst>
          </p:cNvPr>
          <p:cNvSpPr/>
          <p:nvPr/>
        </p:nvSpPr>
        <p:spPr>
          <a:xfrm>
            <a:off x="1514298" y="703548"/>
            <a:ext cx="3465784" cy="1404376"/>
          </a:xfrm>
          <a:custGeom>
            <a:avLst/>
            <a:gdLst>
              <a:gd name="connsiteX0" fmla="*/ 0 w 3465784"/>
              <a:gd name="connsiteY0" fmla="*/ 234067 h 1404376"/>
              <a:gd name="connsiteX1" fmla="*/ 234067 w 3465784"/>
              <a:gd name="connsiteY1" fmla="*/ 0 h 1404376"/>
              <a:gd name="connsiteX2" fmla="*/ 2021707 w 3465784"/>
              <a:gd name="connsiteY2" fmla="*/ 0 h 1404376"/>
              <a:gd name="connsiteX3" fmla="*/ 2021707 w 3465784"/>
              <a:gd name="connsiteY3" fmla="*/ 0 h 1404376"/>
              <a:gd name="connsiteX4" fmla="*/ 2888153 w 3465784"/>
              <a:gd name="connsiteY4" fmla="*/ 0 h 1404376"/>
              <a:gd name="connsiteX5" fmla="*/ 3231717 w 3465784"/>
              <a:gd name="connsiteY5" fmla="*/ 0 h 1404376"/>
              <a:gd name="connsiteX6" fmla="*/ 3465784 w 3465784"/>
              <a:gd name="connsiteY6" fmla="*/ 234067 h 1404376"/>
              <a:gd name="connsiteX7" fmla="*/ 3465784 w 3465784"/>
              <a:gd name="connsiteY7" fmla="*/ 819219 h 1404376"/>
              <a:gd name="connsiteX8" fmla="*/ 3465784 w 3465784"/>
              <a:gd name="connsiteY8" fmla="*/ 819219 h 1404376"/>
              <a:gd name="connsiteX9" fmla="*/ 3465784 w 3465784"/>
              <a:gd name="connsiteY9" fmla="*/ 1170313 h 1404376"/>
              <a:gd name="connsiteX10" fmla="*/ 3465784 w 3465784"/>
              <a:gd name="connsiteY10" fmla="*/ 1170309 h 1404376"/>
              <a:gd name="connsiteX11" fmla="*/ 3231717 w 3465784"/>
              <a:gd name="connsiteY11" fmla="*/ 1404376 h 1404376"/>
              <a:gd name="connsiteX12" fmla="*/ 2888153 w 3465784"/>
              <a:gd name="connsiteY12" fmla="*/ 1404376 h 1404376"/>
              <a:gd name="connsiteX13" fmla="*/ 1737363 w 3465784"/>
              <a:gd name="connsiteY13" fmla="*/ 1988976 h 1404376"/>
              <a:gd name="connsiteX14" fmla="*/ 2021707 w 3465784"/>
              <a:gd name="connsiteY14" fmla="*/ 1404376 h 1404376"/>
              <a:gd name="connsiteX15" fmla="*/ 234067 w 3465784"/>
              <a:gd name="connsiteY15" fmla="*/ 1404376 h 1404376"/>
              <a:gd name="connsiteX16" fmla="*/ 0 w 3465784"/>
              <a:gd name="connsiteY16" fmla="*/ 1170309 h 1404376"/>
              <a:gd name="connsiteX17" fmla="*/ 0 w 3465784"/>
              <a:gd name="connsiteY17" fmla="*/ 1170313 h 1404376"/>
              <a:gd name="connsiteX18" fmla="*/ 0 w 3465784"/>
              <a:gd name="connsiteY18" fmla="*/ 819219 h 1404376"/>
              <a:gd name="connsiteX19" fmla="*/ 0 w 3465784"/>
              <a:gd name="connsiteY19" fmla="*/ 819219 h 1404376"/>
              <a:gd name="connsiteX20" fmla="*/ 0 w 3465784"/>
              <a:gd name="connsiteY20" fmla="*/ 234067 h 140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65784" h="1404376" fill="none" extrusionOk="0">
                <a:moveTo>
                  <a:pt x="0" y="234067"/>
                </a:moveTo>
                <a:cubicBezTo>
                  <a:pt x="-4182" y="96119"/>
                  <a:pt x="102432" y="19227"/>
                  <a:pt x="234067" y="0"/>
                </a:cubicBezTo>
                <a:cubicBezTo>
                  <a:pt x="1061897" y="-5170"/>
                  <a:pt x="1191551" y="-158103"/>
                  <a:pt x="2021707" y="0"/>
                </a:cubicBezTo>
                <a:lnTo>
                  <a:pt x="2021707" y="0"/>
                </a:lnTo>
                <a:cubicBezTo>
                  <a:pt x="2283474" y="-6553"/>
                  <a:pt x="2541125" y="-1281"/>
                  <a:pt x="2888153" y="0"/>
                </a:cubicBezTo>
                <a:cubicBezTo>
                  <a:pt x="3030316" y="-8260"/>
                  <a:pt x="3073494" y="8352"/>
                  <a:pt x="3231717" y="0"/>
                </a:cubicBezTo>
                <a:cubicBezTo>
                  <a:pt x="3335535" y="-4133"/>
                  <a:pt x="3458028" y="104162"/>
                  <a:pt x="3465784" y="234067"/>
                </a:cubicBezTo>
                <a:cubicBezTo>
                  <a:pt x="3466460" y="413603"/>
                  <a:pt x="3480199" y="549582"/>
                  <a:pt x="3465784" y="819219"/>
                </a:cubicBezTo>
                <a:lnTo>
                  <a:pt x="3465784" y="819219"/>
                </a:lnTo>
                <a:cubicBezTo>
                  <a:pt x="3474393" y="876300"/>
                  <a:pt x="3463643" y="1053093"/>
                  <a:pt x="3465784" y="1170313"/>
                </a:cubicBezTo>
                <a:lnTo>
                  <a:pt x="3465784" y="1170309"/>
                </a:lnTo>
                <a:cubicBezTo>
                  <a:pt x="3481413" y="1314535"/>
                  <a:pt x="3344728" y="1401838"/>
                  <a:pt x="3231717" y="1404376"/>
                </a:cubicBezTo>
                <a:cubicBezTo>
                  <a:pt x="3188563" y="1397105"/>
                  <a:pt x="3059694" y="1393082"/>
                  <a:pt x="2888153" y="1404376"/>
                </a:cubicBezTo>
                <a:cubicBezTo>
                  <a:pt x="2730023" y="1523769"/>
                  <a:pt x="2077744" y="1903613"/>
                  <a:pt x="1737363" y="1988976"/>
                </a:cubicBezTo>
                <a:cubicBezTo>
                  <a:pt x="1855626" y="1847954"/>
                  <a:pt x="1871066" y="1654150"/>
                  <a:pt x="2021707" y="1404376"/>
                </a:cubicBezTo>
                <a:cubicBezTo>
                  <a:pt x="1614541" y="1522360"/>
                  <a:pt x="715815" y="1497848"/>
                  <a:pt x="234067" y="1404376"/>
                </a:cubicBezTo>
                <a:cubicBezTo>
                  <a:pt x="104875" y="1400871"/>
                  <a:pt x="11228" y="1299924"/>
                  <a:pt x="0" y="1170309"/>
                </a:cubicBezTo>
                <a:lnTo>
                  <a:pt x="0" y="1170313"/>
                </a:lnTo>
                <a:cubicBezTo>
                  <a:pt x="24721" y="1055583"/>
                  <a:pt x="-1831" y="930595"/>
                  <a:pt x="0" y="819219"/>
                </a:cubicBezTo>
                <a:lnTo>
                  <a:pt x="0" y="819219"/>
                </a:lnTo>
                <a:cubicBezTo>
                  <a:pt x="-18267" y="586196"/>
                  <a:pt x="17571" y="344942"/>
                  <a:pt x="0" y="234067"/>
                </a:cubicBezTo>
                <a:close/>
              </a:path>
              <a:path w="3465784" h="1404376" stroke="0" extrusionOk="0">
                <a:moveTo>
                  <a:pt x="0" y="234067"/>
                </a:moveTo>
                <a:cubicBezTo>
                  <a:pt x="22705" y="95685"/>
                  <a:pt x="96465" y="409"/>
                  <a:pt x="234067" y="0"/>
                </a:cubicBezTo>
                <a:cubicBezTo>
                  <a:pt x="584371" y="129313"/>
                  <a:pt x="1538632" y="-157833"/>
                  <a:pt x="2021707" y="0"/>
                </a:cubicBezTo>
                <a:lnTo>
                  <a:pt x="2021707" y="0"/>
                </a:lnTo>
                <a:cubicBezTo>
                  <a:pt x="2297154" y="13426"/>
                  <a:pt x="2606459" y="-68726"/>
                  <a:pt x="2888153" y="0"/>
                </a:cubicBezTo>
                <a:cubicBezTo>
                  <a:pt x="2979583" y="18755"/>
                  <a:pt x="3084148" y="4774"/>
                  <a:pt x="3231717" y="0"/>
                </a:cubicBezTo>
                <a:cubicBezTo>
                  <a:pt x="3346465" y="8094"/>
                  <a:pt x="3482803" y="103782"/>
                  <a:pt x="3465784" y="234067"/>
                </a:cubicBezTo>
                <a:cubicBezTo>
                  <a:pt x="3466229" y="360752"/>
                  <a:pt x="3443106" y="636725"/>
                  <a:pt x="3465784" y="819219"/>
                </a:cubicBezTo>
                <a:lnTo>
                  <a:pt x="3465784" y="819219"/>
                </a:lnTo>
                <a:cubicBezTo>
                  <a:pt x="3485945" y="890564"/>
                  <a:pt x="3439121" y="1063074"/>
                  <a:pt x="3465784" y="1170313"/>
                </a:cubicBezTo>
                <a:lnTo>
                  <a:pt x="3465784" y="1170309"/>
                </a:lnTo>
                <a:cubicBezTo>
                  <a:pt x="3470883" y="1290581"/>
                  <a:pt x="3370020" y="1413811"/>
                  <a:pt x="3231717" y="1404376"/>
                </a:cubicBezTo>
                <a:cubicBezTo>
                  <a:pt x="3157508" y="1382460"/>
                  <a:pt x="3029282" y="1386727"/>
                  <a:pt x="2888153" y="1404376"/>
                </a:cubicBezTo>
                <a:cubicBezTo>
                  <a:pt x="2635879" y="1662198"/>
                  <a:pt x="2050906" y="1845445"/>
                  <a:pt x="1737363" y="1988976"/>
                </a:cubicBezTo>
                <a:cubicBezTo>
                  <a:pt x="1747941" y="1861520"/>
                  <a:pt x="1888407" y="1603165"/>
                  <a:pt x="2021707" y="1404376"/>
                </a:cubicBezTo>
                <a:cubicBezTo>
                  <a:pt x="1257875" y="1403920"/>
                  <a:pt x="640935" y="1497835"/>
                  <a:pt x="234067" y="1404376"/>
                </a:cubicBezTo>
                <a:cubicBezTo>
                  <a:pt x="112023" y="1406661"/>
                  <a:pt x="978" y="1303281"/>
                  <a:pt x="0" y="1170309"/>
                </a:cubicBezTo>
                <a:lnTo>
                  <a:pt x="0" y="1170313"/>
                </a:lnTo>
                <a:cubicBezTo>
                  <a:pt x="69" y="1093313"/>
                  <a:pt x="31422" y="923313"/>
                  <a:pt x="0" y="819219"/>
                </a:cubicBezTo>
                <a:lnTo>
                  <a:pt x="0" y="819219"/>
                </a:lnTo>
                <a:cubicBezTo>
                  <a:pt x="23423" y="653763"/>
                  <a:pt x="16807" y="519924"/>
                  <a:pt x="0" y="234067"/>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129"/>
                      <a:gd name="adj2" fmla="val 91627"/>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t>Làm</a:t>
            </a:r>
            <a:r>
              <a:rPr lang="en-US" sz="3600" dirty="0"/>
              <a:t> </a:t>
            </a:r>
            <a:r>
              <a:rPr lang="en-US" sz="3600" dirty="0" err="1"/>
              <a:t>sao</a:t>
            </a:r>
            <a:r>
              <a:rPr lang="en-US" sz="3600" dirty="0"/>
              <a:t> </a:t>
            </a:r>
            <a:r>
              <a:rPr lang="en-US" sz="3600" dirty="0" err="1"/>
              <a:t>để</a:t>
            </a:r>
            <a:r>
              <a:rPr lang="en-US" sz="3600" dirty="0"/>
              <a:t> </a:t>
            </a:r>
            <a:r>
              <a:rPr lang="en-US" sz="3600" dirty="0" err="1"/>
              <a:t>tìm</a:t>
            </a:r>
            <a:r>
              <a:rPr lang="en-US" sz="3600" dirty="0"/>
              <a:t> </a:t>
            </a:r>
            <a:r>
              <a:rPr lang="en-US" sz="3600" dirty="0" err="1"/>
              <a:t>số</a:t>
            </a:r>
            <a:r>
              <a:rPr lang="en-US" sz="3600" dirty="0"/>
              <a:t> </a:t>
            </a:r>
            <a:r>
              <a:rPr lang="en-US" sz="3600" dirty="0" err="1"/>
              <a:t>bị</a:t>
            </a:r>
            <a:r>
              <a:rPr lang="en-US" sz="3600" dirty="0"/>
              <a:t> </a:t>
            </a:r>
            <a:r>
              <a:rPr lang="en-US" sz="3600" dirty="0" err="1"/>
              <a:t>trừ</a:t>
            </a:r>
            <a:r>
              <a:rPr lang="en-US" sz="3600" dirty="0"/>
              <a:t>?</a:t>
            </a:r>
          </a:p>
        </p:txBody>
      </p:sp>
      <p:sp>
        <p:nvSpPr>
          <p:cNvPr id="8" name="Cloud 7">
            <a:extLst>
              <a:ext uri="{FF2B5EF4-FFF2-40B4-BE49-F238E27FC236}">
                <a16:creationId xmlns:a16="http://schemas.microsoft.com/office/drawing/2014/main" id="{1FCE950D-E1EC-CBC3-8B13-D5656DF028D7}"/>
              </a:ext>
            </a:extLst>
          </p:cNvPr>
          <p:cNvSpPr/>
          <p:nvPr/>
        </p:nvSpPr>
        <p:spPr>
          <a:xfrm>
            <a:off x="5870031" y="450225"/>
            <a:ext cx="5156879" cy="2768232"/>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002060"/>
                </a:solidFill>
                <a:latin typeface="UTM Cookies" panose="02040603050506020204" pitchFamily="18" charset="0"/>
              </a:rPr>
              <a:t>CÙNG CHIA SẺ</a:t>
            </a:r>
          </a:p>
        </p:txBody>
      </p:sp>
      <p:grpSp>
        <p:nvGrpSpPr>
          <p:cNvPr id="9" name="Group 8">
            <a:extLst>
              <a:ext uri="{FF2B5EF4-FFF2-40B4-BE49-F238E27FC236}">
                <a16:creationId xmlns:a16="http://schemas.microsoft.com/office/drawing/2014/main" id="{132EC58A-684F-7760-61BA-BF611F255C4F}"/>
              </a:ext>
            </a:extLst>
          </p:cNvPr>
          <p:cNvGrpSpPr/>
          <p:nvPr/>
        </p:nvGrpSpPr>
        <p:grpSpPr>
          <a:xfrm>
            <a:off x="6260145" y="2590800"/>
            <a:ext cx="4881065" cy="3422522"/>
            <a:chOff x="1197026" y="4232126"/>
            <a:chExt cx="3751815" cy="2630711"/>
          </a:xfrm>
        </p:grpSpPr>
        <p:pic>
          <p:nvPicPr>
            <p:cNvPr id="10" name="Picture 9">
              <a:extLst>
                <a:ext uri="{FF2B5EF4-FFF2-40B4-BE49-F238E27FC236}">
                  <a16:creationId xmlns:a16="http://schemas.microsoft.com/office/drawing/2014/main" id="{7D8782EF-C4D7-D78C-F0D8-5BBF6F7264C7}"/>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id="{2C95A213-3C4E-9505-EE02-B4185E87DEAB}"/>
                </a:ext>
              </a:extLst>
            </p:cNvPr>
            <p:cNvPicPr>
              <a:picLocks noChangeAspect="1"/>
            </p:cNvPicPr>
            <p:nvPr/>
          </p:nvPicPr>
          <p:blipFill>
            <a:blip r:embed="rId5"/>
            <a:stretch>
              <a:fillRect/>
            </a:stretch>
          </p:blipFill>
          <p:spPr>
            <a:xfrm>
              <a:off x="1197026" y="4232126"/>
              <a:ext cx="1811038" cy="2616200"/>
            </a:xfrm>
            <a:prstGeom prst="rect">
              <a:avLst/>
            </a:prstGeom>
          </p:spPr>
        </p:pic>
      </p:grpSp>
      <p:sp>
        <p:nvSpPr>
          <p:cNvPr id="12" name="TextBox 11">
            <a:extLst>
              <a:ext uri="{FF2B5EF4-FFF2-40B4-BE49-F238E27FC236}">
                <a16:creationId xmlns:a16="http://schemas.microsoft.com/office/drawing/2014/main" id="{62A6604D-8EDE-5872-A868-81C7EEB20CE9}"/>
              </a:ext>
            </a:extLst>
          </p:cNvPr>
          <p:cNvSpPr txBox="1"/>
          <p:nvPr/>
        </p:nvSpPr>
        <p:spPr>
          <a:xfrm>
            <a:off x="6221775" y="5094765"/>
            <a:ext cx="5474925"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algn="ctr"/>
            <a:r>
              <a:rPr lang="en-US" sz="3600" b="1" err="1">
                <a:solidFill>
                  <a:schemeClr val="accent5">
                    <a:lumMod val="75000"/>
                  </a:schemeClr>
                </a:solidFill>
                <a:latin typeface="Calibri" panose="020F0502020204030204" pitchFamily="34" charset="0"/>
                <a:cs typeface="Calibri" panose="020F0502020204030204" pitchFamily="34" charset="0"/>
              </a:rPr>
              <a:t>Các</a:t>
            </a:r>
            <a:r>
              <a:rPr lang="en-US" sz="3600" b="1">
                <a:solidFill>
                  <a:schemeClr val="accent5">
                    <a:lumMod val="75000"/>
                  </a:schemeClr>
                </a:solidFill>
                <a:latin typeface="Calibri" panose="020F0502020204030204" pitchFamily="34" charset="0"/>
                <a:cs typeface="Calibri" panose="020F0502020204030204" pitchFamily="34" charset="0"/>
              </a:rPr>
              <a:t> nhóm </a:t>
            </a:r>
            <a:r>
              <a:rPr lang="en-US" sz="3600" b="1" dirty="0" err="1">
                <a:solidFill>
                  <a:schemeClr val="accent5">
                    <a:lumMod val="75000"/>
                  </a:schemeClr>
                </a:solidFill>
                <a:latin typeface="Calibri" panose="020F0502020204030204" pitchFamily="34" charset="0"/>
                <a:cs typeface="Calibri" panose="020F0502020204030204" pitchFamily="34" charset="0"/>
              </a:rPr>
              <a:t>khác</a:t>
            </a:r>
            <a:endParaRPr lang="en-US" sz="3600" b="1" dirty="0">
              <a:solidFill>
                <a:schemeClr val="accent5">
                  <a:lumMod val="75000"/>
                </a:schemeClr>
              </a:solidFill>
              <a:latin typeface="Calibri" panose="020F0502020204030204" pitchFamily="34" charset="0"/>
              <a:cs typeface="Calibri" panose="020F0502020204030204" pitchFamily="34" charset="0"/>
            </a:endParaRPr>
          </a:p>
          <a:p>
            <a:pPr algn="ctr"/>
            <a:r>
              <a:rPr lang="en-US" sz="3600" b="1" dirty="0" err="1">
                <a:solidFill>
                  <a:schemeClr val="accent5">
                    <a:lumMod val="75000"/>
                  </a:schemeClr>
                </a:solidFill>
                <a:latin typeface="Calibri" panose="020F0502020204030204" pitchFamily="34" charset="0"/>
                <a:cs typeface="Calibri" panose="020F0502020204030204" pitchFamily="34" charset="0"/>
              </a:rPr>
              <a:t>Lắng</a:t>
            </a:r>
            <a:r>
              <a:rPr lang="en-US" sz="3600" b="1" dirty="0">
                <a:solidFill>
                  <a:schemeClr val="accent5">
                    <a:lumMod val="75000"/>
                  </a:schemeClr>
                </a:solidFill>
                <a:latin typeface="Calibri" panose="020F0502020204030204" pitchFamily="34" charset="0"/>
                <a:cs typeface="Calibri" panose="020F0502020204030204" pitchFamily="34" charset="0"/>
              </a:rPr>
              <a:t> </a:t>
            </a:r>
            <a:r>
              <a:rPr lang="en-US" sz="3600" b="1" dirty="0" err="1">
                <a:solidFill>
                  <a:schemeClr val="accent5">
                    <a:lumMod val="75000"/>
                  </a:schemeClr>
                </a:solidFill>
                <a:latin typeface="Calibri" panose="020F0502020204030204" pitchFamily="34" charset="0"/>
                <a:cs typeface="Calibri" panose="020F0502020204030204" pitchFamily="34" charset="0"/>
              </a:rPr>
              <a:t>nghe</a:t>
            </a:r>
            <a:r>
              <a:rPr lang="en-US" sz="3600" b="1" dirty="0">
                <a:solidFill>
                  <a:schemeClr val="accent5">
                    <a:lumMod val="75000"/>
                  </a:schemeClr>
                </a:solidFill>
                <a:latin typeface="Calibri" panose="020F0502020204030204" pitchFamily="34" charset="0"/>
                <a:cs typeface="Calibri" panose="020F0502020204030204" pitchFamily="34" charset="0"/>
              </a:rPr>
              <a:t> – </a:t>
            </a:r>
            <a:r>
              <a:rPr lang="en-US" sz="3600" b="1" dirty="0" err="1">
                <a:solidFill>
                  <a:schemeClr val="accent5">
                    <a:lumMod val="75000"/>
                  </a:schemeClr>
                </a:solidFill>
                <a:latin typeface="Calibri" panose="020F0502020204030204" pitchFamily="34" charset="0"/>
                <a:cs typeface="Calibri" panose="020F0502020204030204" pitchFamily="34" charset="0"/>
              </a:rPr>
              <a:t>góp</a:t>
            </a:r>
            <a:r>
              <a:rPr lang="en-US" sz="3600" b="1" dirty="0">
                <a:solidFill>
                  <a:schemeClr val="accent5">
                    <a:lumMod val="75000"/>
                  </a:schemeClr>
                </a:solidFill>
                <a:latin typeface="Calibri" panose="020F0502020204030204" pitchFamily="34" charset="0"/>
                <a:cs typeface="Calibri" panose="020F0502020204030204" pitchFamily="34" charset="0"/>
              </a:rPr>
              <a:t> ý - </a:t>
            </a:r>
            <a:r>
              <a:rPr lang="en-US" sz="3600" b="1" dirty="0" err="1">
                <a:solidFill>
                  <a:schemeClr val="accent5">
                    <a:lumMod val="75000"/>
                  </a:schemeClr>
                </a:solidFill>
                <a:latin typeface="Calibri" panose="020F0502020204030204" pitchFamily="34" charset="0"/>
                <a:cs typeface="Calibri" panose="020F0502020204030204" pitchFamily="34" charset="0"/>
              </a:rPr>
              <a:t>bổ</a:t>
            </a:r>
            <a:r>
              <a:rPr lang="en-US" sz="3600" b="1" dirty="0">
                <a:solidFill>
                  <a:schemeClr val="accent5">
                    <a:lumMod val="75000"/>
                  </a:schemeClr>
                </a:solidFill>
                <a:latin typeface="Calibri" panose="020F0502020204030204" pitchFamily="34" charset="0"/>
                <a:cs typeface="Calibri" panose="020F0502020204030204" pitchFamily="34" charset="0"/>
              </a:rPr>
              <a:t> sung</a:t>
            </a:r>
          </a:p>
        </p:txBody>
      </p:sp>
    </p:spTree>
    <p:extLst>
      <p:ext uri="{BB962C8B-B14F-4D97-AF65-F5344CB8AC3E}">
        <p14:creationId xmlns:p14="http://schemas.microsoft.com/office/powerpoint/2010/main" val="4078387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par>
                                <p:cTn id="13" presetID="2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E7575440-97B9-C55D-C629-D9973DC3FDF9}"/>
              </a:ext>
            </a:extLst>
          </p:cNvPr>
          <p:cNvSpPr/>
          <p:nvPr/>
        </p:nvSpPr>
        <p:spPr>
          <a:xfrm>
            <a:off x="3077201" y="532838"/>
            <a:ext cx="6037598" cy="1143000"/>
          </a:xfrm>
          <a:custGeom>
            <a:avLst/>
            <a:gdLst>
              <a:gd name="connsiteX0" fmla="*/ 0 w 6037598"/>
              <a:gd name="connsiteY0" fmla="*/ 190504 h 1143000"/>
              <a:gd name="connsiteX1" fmla="*/ 190504 w 6037598"/>
              <a:gd name="connsiteY1" fmla="*/ 0 h 1143000"/>
              <a:gd name="connsiteX2" fmla="*/ 649316 w 6037598"/>
              <a:gd name="connsiteY2" fmla="*/ 0 h 1143000"/>
              <a:gd name="connsiteX3" fmla="*/ 1334392 w 6037598"/>
              <a:gd name="connsiteY3" fmla="*/ 0 h 1143000"/>
              <a:gd name="connsiteX4" fmla="*/ 1906336 w 6037598"/>
              <a:gd name="connsiteY4" fmla="*/ 0 h 1143000"/>
              <a:gd name="connsiteX5" fmla="*/ 2591412 w 6037598"/>
              <a:gd name="connsiteY5" fmla="*/ 0 h 1143000"/>
              <a:gd name="connsiteX6" fmla="*/ 3276488 w 6037598"/>
              <a:gd name="connsiteY6" fmla="*/ 0 h 1143000"/>
              <a:gd name="connsiteX7" fmla="*/ 3904998 w 6037598"/>
              <a:gd name="connsiteY7" fmla="*/ 0 h 1143000"/>
              <a:gd name="connsiteX8" fmla="*/ 4646640 w 6037598"/>
              <a:gd name="connsiteY8" fmla="*/ 0 h 1143000"/>
              <a:gd name="connsiteX9" fmla="*/ 5847094 w 6037598"/>
              <a:gd name="connsiteY9" fmla="*/ 0 h 1143000"/>
              <a:gd name="connsiteX10" fmla="*/ 6037598 w 6037598"/>
              <a:gd name="connsiteY10" fmla="*/ 190504 h 1143000"/>
              <a:gd name="connsiteX11" fmla="*/ 6037598 w 6037598"/>
              <a:gd name="connsiteY11" fmla="*/ 586740 h 1143000"/>
              <a:gd name="connsiteX12" fmla="*/ 6037598 w 6037598"/>
              <a:gd name="connsiteY12" fmla="*/ 952496 h 1143000"/>
              <a:gd name="connsiteX13" fmla="*/ 5847094 w 6037598"/>
              <a:gd name="connsiteY13" fmla="*/ 1143000 h 1143000"/>
              <a:gd name="connsiteX14" fmla="*/ 5105452 w 6037598"/>
              <a:gd name="connsiteY14" fmla="*/ 1143000 h 1143000"/>
              <a:gd name="connsiteX15" fmla="*/ 4420376 w 6037598"/>
              <a:gd name="connsiteY15" fmla="*/ 1143000 h 1143000"/>
              <a:gd name="connsiteX16" fmla="*/ 3735300 w 6037598"/>
              <a:gd name="connsiteY16" fmla="*/ 1143000 h 1143000"/>
              <a:gd name="connsiteX17" fmla="*/ 3050224 w 6037598"/>
              <a:gd name="connsiteY17" fmla="*/ 1143000 h 1143000"/>
              <a:gd name="connsiteX18" fmla="*/ 2365149 w 6037598"/>
              <a:gd name="connsiteY18" fmla="*/ 1143000 h 1143000"/>
              <a:gd name="connsiteX19" fmla="*/ 1793205 w 6037598"/>
              <a:gd name="connsiteY19" fmla="*/ 1143000 h 1143000"/>
              <a:gd name="connsiteX20" fmla="*/ 1277826 w 6037598"/>
              <a:gd name="connsiteY20" fmla="*/ 1143000 h 1143000"/>
              <a:gd name="connsiteX21" fmla="*/ 190504 w 6037598"/>
              <a:gd name="connsiteY21" fmla="*/ 1143000 h 1143000"/>
              <a:gd name="connsiteX22" fmla="*/ 0 w 6037598"/>
              <a:gd name="connsiteY22" fmla="*/ 952496 h 1143000"/>
              <a:gd name="connsiteX23" fmla="*/ 0 w 6037598"/>
              <a:gd name="connsiteY23" fmla="*/ 586740 h 1143000"/>
              <a:gd name="connsiteX24" fmla="*/ 0 w 6037598"/>
              <a:gd name="connsiteY24" fmla="*/ 190504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37598" h="1143000" fill="none" extrusionOk="0">
                <a:moveTo>
                  <a:pt x="0" y="190504"/>
                </a:moveTo>
                <a:cubicBezTo>
                  <a:pt x="-23740" y="84226"/>
                  <a:pt x="80090" y="-21100"/>
                  <a:pt x="190504" y="0"/>
                </a:cubicBezTo>
                <a:cubicBezTo>
                  <a:pt x="296479" y="7726"/>
                  <a:pt x="427460" y="13032"/>
                  <a:pt x="649316" y="0"/>
                </a:cubicBezTo>
                <a:cubicBezTo>
                  <a:pt x="871172" y="-13032"/>
                  <a:pt x="1157210" y="-15324"/>
                  <a:pt x="1334392" y="0"/>
                </a:cubicBezTo>
                <a:cubicBezTo>
                  <a:pt x="1511574" y="15324"/>
                  <a:pt x="1765255" y="-18300"/>
                  <a:pt x="1906336" y="0"/>
                </a:cubicBezTo>
                <a:cubicBezTo>
                  <a:pt x="2047417" y="18300"/>
                  <a:pt x="2394547" y="-16498"/>
                  <a:pt x="2591412" y="0"/>
                </a:cubicBezTo>
                <a:cubicBezTo>
                  <a:pt x="2788277" y="16498"/>
                  <a:pt x="2935240" y="-9936"/>
                  <a:pt x="3276488" y="0"/>
                </a:cubicBezTo>
                <a:cubicBezTo>
                  <a:pt x="3617736" y="9936"/>
                  <a:pt x="3757607" y="26631"/>
                  <a:pt x="3904998" y="0"/>
                </a:cubicBezTo>
                <a:cubicBezTo>
                  <a:pt x="4052389" y="-26631"/>
                  <a:pt x="4370421" y="9197"/>
                  <a:pt x="4646640" y="0"/>
                </a:cubicBezTo>
                <a:cubicBezTo>
                  <a:pt x="4922859" y="-9197"/>
                  <a:pt x="5566229" y="-18320"/>
                  <a:pt x="5847094" y="0"/>
                </a:cubicBezTo>
                <a:cubicBezTo>
                  <a:pt x="5936621" y="6479"/>
                  <a:pt x="6042627" y="86913"/>
                  <a:pt x="6037598" y="190504"/>
                </a:cubicBezTo>
                <a:cubicBezTo>
                  <a:pt x="6027110" y="325622"/>
                  <a:pt x="6030007" y="456981"/>
                  <a:pt x="6037598" y="586740"/>
                </a:cubicBezTo>
                <a:cubicBezTo>
                  <a:pt x="6045189" y="716499"/>
                  <a:pt x="6036936" y="850550"/>
                  <a:pt x="6037598" y="952496"/>
                </a:cubicBezTo>
                <a:cubicBezTo>
                  <a:pt x="6019040" y="1076060"/>
                  <a:pt x="5962935" y="1125544"/>
                  <a:pt x="5847094" y="1143000"/>
                </a:cubicBezTo>
                <a:cubicBezTo>
                  <a:pt x="5516196" y="1126038"/>
                  <a:pt x="5458825" y="1152413"/>
                  <a:pt x="5105452" y="1143000"/>
                </a:cubicBezTo>
                <a:cubicBezTo>
                  <a:pt x="4752079" y="1133587"/>
                  <a:pt x="4651144" y="1136692"/>
                  <a:pt x="4420376" y="1143000"/>
                </a:cubicBezTo>
                <a:cubicBezTo>
                  <a:pt x="4189608" y="1149308"/>
                  <a:pt x="3920710" y="1112831"/>
                  <a:pt x="3735300" y="1143000"/>
                </a:cubicBezTo>
                <a:cubicBezTo>
                  <a:pt x="3549890" y="1173169"/>
                  <a:pt x="3354540" y="1133298"/>
                  <a:pt x="3050224" y="1143000"/>
                </a:cubicBezTo>
                <a:cubicBezTo>
                  <a:pt x="2745908" y="1152702"/>
                  <a:pt x="2521704" y="1172044"/>
                  <a:pt x="2365149" y="1143000"/>
                </a:cubicBezTo>
                <a:cubicBezTo>
                  <a:pt x="2208595" y="1113956"/>
                  <a:pt x="1978181" y="1146700"/>
                  <a:pt x="1793205" y="1143000"/>
                </a:cubicBezTo>
                <a:cubicBezTo>
                  <a:pt x="1608229" y="1139300"/>
                  <a:pt x="1526227" y="1161132"/>
                  <a:pt x="1277826" y="1143000"/>
                </a:cubicBezTo>
                <a:cubicBezTo>
                  <a:pt x="1029425" y="1124868"/>
                  <a:pt x="476011" y="1128421"/>
                  <a:pt x="190504" y="1143000"/>
                </a:cubicBezTo>
                <a:cubicBezTo>
                  <a:pt x="90484" y="1139078"/>
                  <a:pt x="-6769" y="1046861"/>
                  <a:pt x="0" y="952496"/>
                </a:cubicBezTo>
                <a:cubicBezTo>
                  <a:pt x="3211" y="865862"/>
                  <a:pt x="2061" y="744604"/>
                  <a:pt x="0" y="586740"/>
                </a:cubicBezTo>
                <a:cubicBezTo>
                  <a:pt x="-2061" y="428876"/>
                  <a:pt x="9856" y="304089"/>
                  <a:pt x="0" y="190504"/>
                </a:cubicBezTo>
                <a:close/>
              </a:path>
              <a:path w="6037598" h="1143000" stroke="0" extrusionOk="0">
                <a:moveTo>
                  <a:pt x="0" y="190504"/>
                </a:moveTo>
                <a:cubicBezTo>
                  <a:pt x="-15453" y="104826"/>
                  <a:pt x="79924" y="140"/>
                  <a:pt x="190504" y="0"/>
                </a:cubicBezTo>
                <a:cubicBezTo>
                  <a:pt x="410353" y="-9112"/>
                  <a:pt x="545440" y="-19692"/>
                  <a:pt x="705882" y="0"/>
                </a:cubicBezTo>
                <a:cubicBezTo>
                  <a:pt x="866324" y="19692"/>
                  <a:pt x="1052434" y="-19102"/>
                  <a:pt x="1221260" y="0"/>
                </a:cubicBezTo>
                <a:cubicBezTo>
                  <a:pt x="1390086" y="19102"/>
                  <a:pt x="1767911" y="28021"/>
                  <a:pt x="1962902" y="0"/>
                </a:cubicBezTo>
                <a:cubicBezTo>
                  <a:pt x="2157893" y="-28021"/>
                  <a:pt x="2348476" y="-7342"/>
                  <a:pt x="2534846" y="0"/>
                </a:cubicBezTo>
                <a:cubicBezTo>
                  <a:pt x="2721216" y="7342"/>
                  <a:pt x="2997307" y="10588"/>
                  <a:pt x="3219922" y="0"/>
                </a:cubicBezTo>
                <a:cubicBezTo>
                  <a:pt x="3442537" y="-10588"/>
                  <a:pt x="3562805" y="-700"/>
                  <a:pt x="3735300" y="0"/>
                </a:cubicBezTo>
                <a:cubicBezTo>
                  <a:pt x="3907795" y="700"/>
                  <a:pt x="4134472" y="31169"/>
                  <a:pt x="4476942" y="0"/>
                </a:cubicBezTo>
                <a:cubicBezTo>
                  <a:pt x="4819412" y="-31169"/>
                  <a:pt x="4967661" y="32063"/>
                  <a:pt x="5162018" y="0"/>
                </a:cubicBezTo>
                <a:cubicBezTo>
                  <a:pt x="5356375" y="-32063"/>
                  <a:pt x="5544909" y="-22904"/>
                  <a:pt x="5847094" y="0"/>
                </a:cubicBezTo>
                <a:cubicBezTo>
                  <a:pt x="5931189" y="-1572"/>
                  <a:pt x="6033527" y="87086"/>
                  <a:pt x="6037598" y="190504"/>
                </a:cubicBezTo>
                <a:cubicBezTo>
                  <a:pt x="6019345" y="290236"/>
                  <a:pt x="6035696" y="413299"/>
                  <a:pt x="6037598" y="556260"/>
                </a:cubicBezTo>
                <a:cubicBezTo>
                  <a:pt x="6039500" y="699221"/>
                  <a:pt x="6047895" y="808361"/>
                  <a:pt x="6037598" y="952496"/>
                </a:cubicBezTo>
                <a:cubicBezTo>
                  <a:pt x="6055976" y="1055845"/>
                  <a:pt x="5956663" y="1147782"/>
                  <a:pt x="5847094" y="1143000"/>
                </a:cubicBezTo>
                <a:cubicBezTo>
                  <a:pt x="5719738" y="1149935"/>
                  <a:pt x="5587462" y="1154705"/>
                  <a:pt x="5388282" y="1143000"/>
                </a:cubicBezTo>
                <a:cubicBezTo>
                  <a:pt x="5189102" y="1131295"/>
                  <a:pt x="4866929" y="1177622"/>
                  <a:pt x="4646640" y="1143000"/>
                </a:cubicBezTo>
                <a:cubicBezTo>
                  <a:pt x="4426351" y="1108378"/>
                  <a:pt x="4239541" y="1148029"/>
                  <a:pt x="4131262" y="1143000"/>
                </a:cubicBezTo>
                <a:cubicBezTo>
                  <a:pt x="4022983" y="1137971"/>
                  <a:pt x="3718798" y="1118768"/>
                  <a:pt x="3559318" y="1143000"/>
                </a:cubicBezTo>
                <a:cubicBezTo>
                  <a:pt x="3399838" y="1167232"/>
                  <a:pt x="3242466" y="1133009"/>
                  <a:pt x="3043939" y="1143000"/>
                </a:cubicBezTo>
                <a:cubicBezTo>
                  <a:pt x="2845412" y="1152991"/>
                  <a:pt x="2712294" y="1166787"/>
                  <a:pt x="2415429" y="1143000"/>
                </a:cubicBezTo>
                <a:cubicBezTo>
                  <a:pt x="2118564" y="1119214"/>
                  <a:pt x="1992873" y="1163088"/>
                  <a:pt x="1673788" y="1143000"/>
                </a:cubicBezTo>
                <a:cubicBezTo>
                  <a:pt x="1354703" y="1122912"/>
                  <a:pt x="1251013" y="1168914"/>
                  <a:pt x="932146" y="1143000"/>
                </a:cubicBezTo>
                <a:cubicBezTo>
                  <a:pt x="613279" y="1117086"/>
                  <a:pt x="391328" y="1125334"/>
                  <a:pt x="190504" y="1143000"/>
                </a:cubicBezTo>
                <a:cubicBezTo>
                  <a:pt x="85160" y="1131852"/>
                  <a:pt x="14621" y="1051424"/>
                  <a:pt x="0" y="952496"/>
                </a:cubicBezTo>
                <a:cubicBezTo>
                  <a:pt x="6827" y="830171"/>
                  <a:pt x="12048" y="671806"/>
                  <a:pt x="0" y="563880"/>
                </a:cubicBezTo>
                <a:cubicBezTo>
                  <a:pt x="-12048" y="455954"/>
                  <a:pt x="13053" y="373106"/>
                  <a:pt x="0" y="190504"/>
                </a:cubicBezTo>
                <a:close/>
              </a:path>
            </a:pathLst>
          </a:custGeom>
          <a:solidFill>
            <a:srgbClr val="CCFFFF"/>
          </a:solidFill>
          <a:ln w="57150">
            <a:solidFill>
              <a:srgbClr val="002060"/>
            </a:solidFill>
            <a:extLst>
              <a:ext uri="{C807C97D-BFC1-408E-A445-0C87EB9F89A2}">
                <ask:lineSketchStyleProps xmlns:ask="http://schemas.microsoft.com/office/drawing/2018/sketchyshapes" sd="231367318">
                  <a:prstGeom prst="roundRect">
                    <a:avLst/>
                  </a:prstGeom>
                  <ask:type>
                    <ask:lineSketchFreehand/>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800" normalizeH="0" baseline="0" noProof="0" dirty="0">
                <a:ln>
                  <a:noFill/>
                </a:ln>
                <a:solidFill>
                  <a:srgbClr val="002060"/>
                </a:solidFill>
                <a:effectLst/>
                <a:uLnTx/>
                <a:uFillTx/>
                <a:latin typeface="Calibri"/>
                <a:ea typeface="+mn-ea"/>
                <a:cs typeface="+mn-cs"/>
              </a:rPr>
              <a:t>?  –  8  =  </a:t>
            </a:r>
            <a:r>
              <a:rPr kumimoji="0" lang="en-US" sz="6600" b="1" i="0" u="none" strike="noStrike" kern="1200" cap="none" spc="0" normalizeH="0" baseline="0" noProof="0" dirty="0">
                <a:ln>
                  <a:noFill/>
                </a:ln>
                <a:solidFill>
                  <a:srgbClr val="002060"/>
                </a:solidFill>
                <a:effectLst/>
                <a:uLnTx/>
                <a:uFillTx/>
                <a:latin typeface="Calibri"/>
                <a:ea typeface="+mn-ea"/>
                <a:cs typeface="+mn-cs"/>
              </a:rPr>
              <a:t>28</a:t>
            </a:r>
          </a:p>
        </p:txBody>
      </p:sp>
      <p:sp>
        <p:nvSpPr>
          <p:cNvPr id="12" name="Rectangle: Rounded Corners 11">
            <a:extLst>
              <a:ext uri="{FF2B5EF4-FFF2-40B4-BE49-F238E27FC236}">
                <a16:creationId xmlns:a16="http://schemas.microsoft.com/office/drawing/2014/main" id="{3D37BE6D-79AA-576B-5859-D364C699C29D}"/>
              </a:ext>
            </a:extLst>
          </p:cNvPr>
          <p:cNvSpPr/>
          <p:nvPr/>
        </p:nvSpPr>
        <p:spPr>
          <a:xfrm>
            <a:off x="2467931" y="2585545"/>
            <a:ext cx="2417441" cy="762000"/>
          </a:xfrm>
          <a:prstGeom prst="roundRect">
            <a:avLst/>
          </a:prstGeom>
          <a:solidFill>
            <a:srgbClr val="00B0F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Số</a:t>
            </a:r>
            <a:r>
              <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 </a:t>
            </a: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bị</a:t>
            </a:r>
            <a:r>
              <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 </a:t>
            </a: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trừ</a:t>
            </a:r>
            <a:endPar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endParaRPr>
          </a:p>
        </p:txBody>
      </p:sp>
      <p:cxnSp>
        <p:nvCxnSpPr>
          <p:cNvPr id="13" name="Straight Arrow Connector 12">
            <a:extLst>
              <a:ext uri="{FF2B5EF4-FFF2-40B4-BE49-F238E27FC236}">
                <a16:creationId xmlns:a16="http://schemas.microsoft.com/office/drawing/2014/main" id="{6DBB3439-9FF2-EC4E-1CC5-F200F255ABA9}"/>
              </a:ext>
            </a:extLst>
          </p:cNvPr>
          <p:cNvCxnSpPr>
            <a:cxnSpLocks/>
          </p:cNvCxnSpPr>
          <p:nvPr/>
        </p:nvCxnSpPr>
        <p:spPr>
          <a:xfrm flipV="1">
            <a:off x="3657600" y="1880510"/>
            <a:ext cx="0" cy="55789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47FADE3E-EC5F-CE0D-265C-2C85151D8791}"/>
              </a:ext>
            </a:extLst>
          </p:cNvPr>
          <p:cNvSpPr/>
          <p:nvPr/>
        </p:nvSpPr>
        <p:spPr>
          <a:xfrm>
            <a:off x="5066350" y="2584985"/>
            <a:ext cx="2059299" cy="761999"/>
          </a:xfrm>
          <a:prstGeom prst="roundRect">
            <a:avLst/>
          </a:prstGeom>
          <a:solidFill>
            <a:srgbClr val="FF99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Số</a:t>
            </a:r>
            <a:r>
              <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 </a:t>
            </a: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trừ</a:t>
            </a:r>
            <a:endPar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endParaRPr>
          </a:p>
        </p:txBody>
      </p:sp>
      <p:cxnSp>
        <p:nvCxnSpPr>
          <p:cNvPr id="15" name="Straight Arrow Connector 14">
            <a:extLst>
              <a:ext uri="{FF2B5EF4-FFF2-40B4-BE49-F238E27FC236}">
                <a16:creationId xmlns:a16="http://schemas.microsoft.com/office/drawing/2014/main" id="{F4369778-96F0-D0C8-DA45-FC01C5CD43E4}"/>
              </a:ext>
            </a:extLst>
          </p:cNvPr>
          <p:cNvCxnSpPr>
            <a:cxnSpLocks/>
          </p:cNvCxnSpPr>
          <p:nvPr/>
        </p:nvCxnSpPr>
        <p:spPr>
          <a:xfrm flipV="1">
            <a:off x="5943600" y="1880510"/>
            <a:ext cx="0" cy="55789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976F6CEE-967C-715C-818A-A642BFA3633B}"/>
              </a:ext>
            </a:extLst>
          </p:cNvPr>
          <p:cNvSpPr/>
          <p:nvPr/>
        </p:nvSpPr>
        <p:spPr>
          <a:xfrm>
            <a:off x="7410451" y="2613888"/>
            <a:ext cx="1790698" cy="761999"/>
          </a:xfrm>
          <a:prstGeom prst="roundRect">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Hiệu</a:t>
            </a:r>
            <a:endPar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endParaRPr>
          </a:p>
        </p:txBody>
      </p:sp>
      <p:cxnSp>
        <p:nvCxnSpPr>
          <p:cNvPr id="17" name="Straight Arrow Connector 16">
            <a:extLst>
              <a:ext uri="{FF2B5EF4-FFF2-40B4-BE49-F238E27FC236}">
                <a16:creationId xmlns:a16="http://schemas.microsoft.com/office/drawing/2014/main" id="{3678112D-2F56-A3A7-F4FB-5D5EF874A3E6}"/>
              </a:ext>
            </a:extLst>
          </p:cNvPr>
          <p:cNvCxnSpPr>
            <a:cxnSpLocks/>
          </p:cNvCxnSpPr>
          <p:nvPr/>
        </p:nvCxnSpPr>
        <p:spPr>
          <a:xfrm flipV="1">
            <a:off x="8305800" y="1848698"/>
            <a:ext cx="0" cy="58970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
            <a:extLst>
              <a:ext uri="{FF2B5EF4-FFF2-40B4-BE49-F238E27FC236}">
                <a16:creationId xmlns:a16="http://schemas.microsoft.com/office/drawing/2014/main" id="{0474F068-FD43-E188-B8D0-90DB6D664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85716"/>
            <a:ext cx="2133600" cy="2951898"/>
          </a:xfrm>
          <a:prstGeom prst="rect">
            <a:avLst/>
          </a:prstGeom>
          <a:noFill/>
          <a:extLst>
            <a:ext uri="{909E8E84-426E-40DD-AFC4-6F175D3DCCD1}">
              <a14:hiddenFill xmlns:a14="http://schemas.microsoft.com/office/drawing/2010/main">
                <a:solidFill>
                  <a:srgbClr val="FFFFFF"/>
                </a:solidFill>
              </a14:hiddenFill>
            </a:ext>
          </a:extLst>
        </p:spPr>
      </p:pic>
      <p:sp>
        <p:nvSpPr>
          <p:cNvPr id="31" name="Speech Bubble: Rectangle with Corners Rounded 30">
            <a:extLst>
              <a:ext uri="{FF2B5EF4-FFF2-40B4-BE49-F238E27FC236}">
                <a16:creationId xmlns:a16="http://schemas.microsoft.com/office/drawing/2014/main" id="{38A19631-3768-5242-C35D-AC3EEF8498D1}"/>
              </a:ext>
            </a:extLst>
          </p:cNvPr>
          <p:cNvSpPr/>
          <p:nvPr/>
        </p:nvSpPr>
        <p:spPr>
          <a:xfrm>
            <a:off x="3534760" y="4045300"/>
            <a:ext cx="3886200" cy="1404376"/>
          </a:xfrm>
          <a:custGeom>
            <a:avLst/>
            <a:gdLst>
              <a:gd name="connsiteX0" fmla="*/ 0 w 3886200"/>
              <a:gd name="connsiteY0" fmla="*/ 234067 h 1404376"/>
              <a:gd name="connsiteX1" fmla="*/ 234067 w 3886200"/>
              <a:gd name="connsiteY1" fmla="*/ 0 h 1404376"/>
              <a:gd name="connsiteX2" fmla="*/ 647700 w 3886200"/>
              <a:gd name="connsiteY2" fmla="*/ 0 h 1404376"/>
              <a:gd name="connsiteX3" fmla="*/ 647700 w 3886200"/>
              <a:gd name="connsiteY3" fmla="*/ 0 h 1404376"/>
              <a:gd name="connsiteX4" fmla="*/ 1619250 w 3886200"/>
              <a:gd name="connsiteY4" fmla="*/ 0 h 1404376"/>
              <a:gd name="connsiteX5" fmla="*/ 3652133 w 3886200"/>
              <a:gd name="connsiteY5" fmla="*/ 0 h 1404376"/>
              <a:gd name="connsiteX6" fmla="*/ 3886200 w 3886200"/>
              <a:gd name="connsiteY6" fmla="*/ 234067 h 1404376"/>
              <a:gd name="connsiteX7" fmla="*/ 3886200 w 3886200"/>
              <a:gd name="connsiteY7" fmla="*/ 234063 h 1404376"/>
              <a:gd name="connsiteX8" fmla="*/ 3886200 w 3886200"/>
              <a:gd name="connsiteY8" fmla="*/ 234063 h 1404376"/>
              <a:gd name="connsiteX9" fmla="*/ 3886200 w 3886200"/>
              <a:gd name="connsiteY9" fmla="*/ 585157 h 1404376"/>
              <a:gd name="connsiteX10" fmla="*/ 3886200 w 3886200"/>
              <a:gd name="connsiteY10" fmla="*/ 1170309 h 1404376"/>
              <a:gd name="connsiteX11" fmla="*/ 3652133 w 3886200"/>
              <a:gd name="connsiteY11" fmla="*/ 1404376 h 1404376"/>
              <a:gd name="connsiteX12" fmla="*/ 1619250 w 3886200"/>
              <a:gd name="connsiteY12" fmla="*/ 1404376 h 1404376"/>
              <a:gd name="connsiteX13" fmla="*/ 647700 w 3886200"/>
              <a:gd name="connsiteY13" fmla="*/ 1404376 h 1404376"/>
              <a:gd name="connsiteX14" fmla="*/ 647700 w 3886200"/>
              <a:gd name="connsiteY14" fmla="*/ 1404376 h 1404376"/>
              <a:gd name="connsiteX15" fmla="*/ 234067 w 3886200"/>
              <a:gd name="connsiteY15" fmla="*/ 1404376 h 1404376"/>
              <a:gd name="connsiteX16" fmla="*/ 0 w 3886200"/>
              <a:gd name="connsiteY16" fmla="*/ 1170309 h 1404376"/>
              <a:gd name="connsiteX17" fmla="*/ 0 w 3886200"/>
              <a:gd name="connsiteY17" fmla="*/ 585157 h 1404376"/>
              <a:gd name="connsiteX18" fmla="*/ -795078 w 3886200"/>
              <a:gd name="connsiteY18" fmla="*/ 212721 h 1404376"/>
              <a:gd name="connsiteX19" fmla="*/ 0 w 3886200"/>
              <a:gd name="connsiteY19" fmla="*/ 234063 h 1404376"/>
              <a:gd name="connsiteX20" fmla="*/ 0 w 3886200"/>
              <a:gd name="connsiteY20" fmla="*/ 234067 h 140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6200" h="1404376" fill="none" extrusionOk="0">
                <a:moveTo>
                  <a:pt x="0" y="234067"/>
                </a:moveTo>
                <a:cubicBezTo>
                  <a:pt x="-4182" y="96119"/>
                  <a:pt x="102432" y="19227"/>
                  <a:pt x="234067" y="0"/>
                </a:cubicBezTo>
                <a:cubicBezTo>
                  <a:pt x="419937" y="4046"/>
                  <a:pt x="583138" y="21629"/>
                  <a:pt x="647700" y="0"/>
                </a:cubicBezTo>
                <a:lnTo>
                  <a:pt x="647700" y="0"/>
                </a:lnTo>
                <a:cubicBezTo>
                  <a:pt x="852807" y="68434"/>
                  <a:pt x="1434488" y="4510"/>
                  <a:pt x="1619250" y="0"/>
                </a:cubicBezTo>
                <a:cubicBezTo>
                  <a:pt x="2074361" y="-78244"/>
                  <a:pt x="3369878" y="115028"/>
                  <a:pt x="3652133" y="0"/>
                </a:cubicBezTo>
                <a:cubicBezTo>
                  <a:pt x="3755951" y="-4133"/>
                  <a:pt x="3878444" y="104162"/>
                  <a:pt x="3886200" y="234067"/>
                </a:cubicBezTo>
                <a:lnTo>
                  <a:pt x="3886200" y="234063"/>
                </a:lnTo>
                <a:lnTo>
                  <a:pt x="3886200" y="234063"/>
                </a:lnTo>
                <a:cubicBezTo>
                  <a:pt x="3878903" y="385511"/>
                  <a:pt x="3869992" y="429182"/>
                  <a:pt x="3886200" y="585157"/>
                </a:cubicBezTo>
                <a:cubicBezTo>
                  <a:pt x="3894334" y="792243"/>
                  <a:pt x="3873743" y="934966"/>
                  <a:pt x="3886200" y="1170309"/>
                </a:cubicBezTo>
                <a:cubicBezTo>
                  <a:pt x="3901829" y="1314535"/>
                  <a:pt x="3765144" y="1401838"/>
                  <a:pt x="3652133" y="1404376"/>
                </a:cubicBezTo>
                <a:cubicBezTo>
                  <a:pt x="3150739" y="1459929"/>
                  <a:pt x="2146294" y="1381905"/>
                  <a:pt x="1619250" y="1404376"/>
                </a:cubicBezTo>
                <a:cubicBezTo>
                  <a:pt x="1385554" y="1383506"/>
                  <a:pt x="842379" y="1407254"/>
                  <a:pt x="647700" y="1404376"/>
                </a:cubicBezTo>
                <a:lnTo>
                  <a:pt x="647700" y="1404376"/>
                </a:lnTo>
                <a:cubicBezTo>
                  <a:pt x="541692" y="1367931"/>
                  <a:pt x="280093" y="1415924"/>
                  <a:pt x="234067" y="1404376"/>
                </a:cubicBezTo>
                <a:cubicBezTo>
                  <a:pt x="104895" y="1410145"/>
                  <a:pt x="-6039" y="1297749"/>
                  <a:pt x="0" y="1170309"/>
                </a:cubicBezTo>
                <a:cubicBezTo>
                  <a:pt x="-7704" y="1075653"/>
                  <a:pt x="35225" y="743833"/>
                  <a:pt x="0" y="585157"/>
                </a:cubicBezTo>
                <a:cubicBezTo>
                  <a:pt x="-370611" y="390129"/>
                  <a:pt x="-697876" y="301477"/>
                  <a:pt x="-795078" y="212721"/>
                </a:cubicBezTo>
                <a:cubicBezTo>
                  <a:pt x="-468633" y="231382"/>
                  <a:pt x="-333836" y="169071"/>
                  <a:pt x="0" y="234063"/>
                </a:cubicBezTo>
                <a:lnTo>
                  <a:pt x="0" y="234067"/>
                </a:lnTo>
                <a:close/>
              </a:path>
              <a:path w="3886200" h="1404376" stroke="0" extrusionOk="0">
                <a:moveTo>
                  <a:pt x="0" y="234067"/>
                </a:moveTo>
                <a:cubicBezTo>
                  <a:pt x="22705" y="95685"/>
                  <a:pt x="96465" y="409"/>
                  <a:pt x="234067" y="0"/>
                </a:cubicBezTo>
                <a:cubicBezTo>
                  <a:pt x="429743" y="2260"/>
                  <a:pt x="499387" y="33287"/>
                  <a:pt x="647700" y="0"/>
                </a:cubicBezTo>
                <a:lnTo>
                  <a:pt x="647700" y="0"/>
                </a:lnTo>
                <a:cubicBezTo>
                  <a:pt x="957956" y="-27741"/>
                  <a:pt x="1151438" y="71294"/>
                  <a:pt x="1619250" y="0"/>
                </a:cubicBezTo>
                <a:cubicBezTo>
                  <a:pt x="2309271" y="-154272"/>
                  <a:pt x="3168831" y="-5549"/>
                  <a:pt x="3652133" y="0"/>
                </a:cubicBezTo>
                <a:cubicBezTo>
                  <a:pt x="3766881" y="8094"/>
                  <a:pt x="3903219" y="103782"/>
                  <a:pt x="3886200" y="234067"/>
                </a:cubicBezTo>
                <a:lnTo>
                  <a:pt x="3886200" y="234063"/>
                </a:lnTo>
                <a:lnTo>
                  <a:pt x="3886200" y="234063"/>
                </a:lnTo>
                <a:cubicBezTo>
                  <a:pt x="3855767" y="401234"/>
                  <a:pt x="3916561" y="429032"/>
                  <a:pt x="3886200" y="585157"/>
                </a:cubicBezTo>
                <a:cubicBezTo>
                  <a:pt x="3918301" y="734985"/>
                  <a:pt x="3879872" y="901247"/>
                  <a:pt x="3886200" y="1170309"/>
                </a:cubicBezTo>
                <a:cubicBezTo>
                  <a:pt x="3891299" y="1290581"/>
                  <a:pt x="3790436" y="1413811"/>
                  <a:pt x="3652133" y="1404376"/>
                </a:cubicBezTo>
                <a:cubicBezTo>
                  <a:pt x="3120469" y="1384549"/>
                  <a:pt x="2217746" y="1476082"/>
                  <a:pt x="1619250" y="1404376"/>
                </a:cubicBezTo>
                <a:cubicBezTo>
                  <a:pt x="1472970" y="1324863"/>
                  <a:pt x="888525" y="1406354"/>
                  <a:pt x="647700" y="1404376"/>
                </a:cubicBezTo>
                <a:lnTo>
                  <a:pt x="647700" y="1404376"/>
                </a:lnTo>
                <a:cubicBezTo>
                  <a:pt x="537386" y="1400919"/>
                  <a:pt x="379173" y="1427295"/>
                  <a:pt x="234067" y="1404376"/>
                </a:cubicBezTo>
                <a:cubicBezTo>
                  <a:pt x="125791" y="1402754"/>
                  <a:pt x="10228" y="1302769"/>
                  <a:pt x="0" y="1170309"/>
                </a:cubicBezTo>
                <a:cubicBezTo>
                  <a:pt x="-39087" y="986780"/>
                  <a:pt x="20520" y="713113"/>
                  <a:pt x="0" y="585157"/>
                </a:cubicBezTo>
                <a:cubicBezTo>
                  <a:pt x="-346221" y="440444"/>
                  <a:pt x="-433307" y="370034"/>
                  <a:pt x="-795078" y="212721"/>
                </a:cubicBezTo>
                <a:cubicBezTo>
                  <a:pt x="-613552" y="243348"/>
                  <a:pt x="-302493" y="293260"/>
                  <a:pt x="0" y="234063"/>
                </a:cubicBezTo>
                <a:lnTo>
                  <a:pt x="0" y="234067"/>
                </a:ln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70459"/>
                      <a:gd name="adj2" fmla="val -3485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Làm</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sao</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tìm</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số</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bị</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trừ</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55553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par>
                                <p:cTn id="32" presetID="53" presetClass="entr" presetSubtype="16"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E7575440-97B9-C55D-C629-D9973DC3FDF9}"/>
              </a:ext>
            </a:extLst>
          </p:cNvPr>
          <p:cNvSpPr/>
          <p:nvPr/>
        </p:nvSpPr>
        <p:spPr>
          <a:xfrm>
            <a:off x="3077201" y="532838"/>
            <a:ext cx="6037598" cy="1143000"/>
          </a:xfrm>
          <a:custGeom>
            <a:avLst/>
            <a:gdLst>
              <a:gd name="connsiteX0" fmla="*/ 0 w 6037598"/>
              <a:gd name="connsiteY0" fmla="*/ 190504 h 1143000"/>
              <a:gd name="connsiteX1" fmla="*/ 190504 w 6037598"/>
              <a:gd name="connsiteY1" fmla="*/ 0 h 1143000"/>
              <a:gd name="connsiteX2" fmla="*/ 649316 w 6037598"/>
              <a:gd name="connsiteY2" fmla="*/ 0 h 1143000"/>
              <a:gd name="connsiteX3" fmla="*/ 1334392 w 6037598"/>
              <a:gd name="connsiteY3" fmla="*/ 0 h 1143000"/>
              <a:gd name="connsiteX4" fmla="*/ 1906336 w 6037598"/>
              <a:gd name="connsiteY4" fmla="*/ 0 h 1143000"/>
              <a:gd name="connsiteX5" fmla="*/ 2591412 w 6037598"/>
              <a:gd name="connsiteY5" fmla="*/ 0 h 1143000"/>
              <a:gd name="connsiteX6" fmla="*/ 3276488 w 6037598"/>
              <a:gd name="connsiteY6" fmla="*/ 0 h 1143000"/>
              <a:gd name="connsiteX7" fmla="*/ 3904998 w 6037598"/>
              <a:gd name="connsiteY7" fmla="*/ 0 h 1143000"/>
              <a:gd name="connsiteX8" fmla="*/ 4646640 w 6037598"/>
              <a:gd name="connsiteY8" fmla="*/ 0 h 1143000"/>
              <a:gd name="connsiteX9" fmla="*/ 5847094 w 6037598"/>
              <a:gd name="connsiteY9" fmla="*/ 0 h 1143000"/>
              <a:gd name="connsiteX10" fmla="*/ 6037598 w 6037598"/>
              <a:gd name="connsiteY10" fmla="*/ 190504 h 1143000"/>
              <a:gd name="connsiteX11" fmla="*/ 6037598 w 6037598"/>
              <a:gd name="connsiteY11" fmla="*/ 586740 h 1143000"/>
              <a:gd name="connsiteX12" fmla="*/ 6037598 w 6037598"/>
              <a:gd name="connsiteY12" fmla="*/ 952496 h 1143000"/>
              <a:gd name="connsiteX13" fmla="*/ 5847094 w 6037598"/>
              <a:gd name="connsiteY13" fmla="*/ 1143000 h 1143000"/>
              <a:gd name="connsiteX14" fmla="*/ 5105452 w 6037598"/>
              <a:gd name="connsiteY14" fmla="*/ 1143000 h 1143000"/>
              <a:gd name="connsiteX15" fmla="*/ 4420376 w 6037598"/>
              <a:gd name="connsiteY15" fmla="*/ 1143000 h 1143000"/>
              <a:gd name="connsiteX16" fmla="*/ 3735300 w 6037598"/>
              <a:gd name="connsiteY16" fmla="*/ 1143000 h 1143000"/>
              <a:gd name="connsiteX17" fmla="*/ 3050224 w 6037598"/>
              <a:gd name="connsiteY17" fmla="*/ 1143000 h 1143000"/>
              <a:gd name="connsiteX18" fmla="*/ 2365149 w 6037598"/>
              <a:gd name="connsiteY18" fmla="*/ 1143000 h 1143000"/>
              <a:gd name="connsiteX19" fmla="*/ 1793205 w 6037598"/>
              <a:gd name="connsiteY19" fmla="*/ 1143000 h 1143000"/>
              <a:gd name="connsiteX20" fmla="*/ 1277826 w 6037598"/>
              <a:gd name="connsiteY20" fmla="*/ 1143000 h 1143000"/>
              <a:gd name="connsiteX21" fmla="*/ 190504 w 6037598"/>
              <a:gd name="connsiteY21" fmla="*/ 1143000 h 1143000"/>
              <a:gd name="connsiteX22" fmla="*/ 0 w 6037598"/>
              <a:gd name="connsiteY22" fmla="*/ 952496 h 1143000"/>
              <a:gd name="connsiteX23" fmla="*/ 0 w 6037598"/>
              <a:gd name="connsiteY23" fmla="*/ 586740 h 1143000"/>
              <a:gd name="connsiteX24" fmla="*/ 0 w 6037598"/>
              <a:gd name="connsiteY24" fmla="*/ 190504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37598" h="1143000" fill="none" extrusionOk="0">
                <a:moveTo>
                  <a:pt x="0" y="190504"/>
                </a:moveTo>
                <a:cubicBezTo>
                  <a:pt x="-23740" y="84226"/>
                  <a:pt x="80090" y="-21100"/>
                  <a:pt x="190504" y="0"/>
                </a:cubicBezTo>
                <a:cubicBezTo>
                  <a:pt x="296479" y="7726"/>
                  <a:pt x="427460" y="13032"/>
                  <a:pt x="649316" y="0"/>
                </a:cubicBezTo>
                <a:cubicBezTo>
                  <a:pt x="871172" y="-13032"/>
                  <a:pt x="1157210" y="-15324"/>
                  <a:pt x="1334392" y="0"/>
                </a:cubicBezTo>
                <a:cubicBezTo>
                  <a:pt x="1511574" y="15324"/>
                  <a:pt x="1765255" y="-18300"/>
                  <a:pt x="1906336" y="0"/>
                </a:cubicBezTo>
                <a:cubicBezTo>
                  <a:pt x="2047417" y="18300"/>
                  <a:pt x="2394547" y="-16498"/>
                  <a:pt x="2591412" y="0"/>
                </a:cubicBezTo>
                <a:cubicBezTo>
                  <a:pt x="2788277" y="16498"/>
                  <a:pt x="2935240" y="-9936"/>
                  <a:pt x="3276488" y="0"/>
                </a:cubicBezTo>
                <a:cubicBezTo>
                  <a:pt x="3617736" y="9936"/>
                  <a:pt x="3757607" y="26631"/>
                  <a:pt x="3904998" y="0"/>
                </a:cubicBezTo>
                <a:cubicBezTo>
                  <a:pt x="4052389" y="-26631"/>
                  <a:pt x="4370421" y="9197"/>
                  <a:pt x="4646640" y="0"/>
                </a:cubicBezTo>
                <a:cubicBezTo>
                  <a:pt x="4922859" y="-9197"/>
                  <a:pt x="5566229" y="-18320"/>
                  <a:pt x="5847094" y="0"/>
                </a:cubicBezTo>
                <a:cubicBezTo>
                  <a:pt x="5936621" y="6479"/>
                  <a:pt x="6042627" y="86913"/>
                  <a:pt x="6037598" y="190504"/>
                </a:cubicBezTo>
                <a:cubicBezTo>
                  <a:pt x="6027110" y="325622"/>
                  <a:pt x="6030007" y="456981"/>
                  <a:pt x="6037598" y="586740"/>
                </a:cubicBezTo>
                <a:cubicBezTo>
                  <a:pt x="6045189" y="716499"/>
                  <a:pt x="6036936" y="850550"/>
                  <a:pt x="6037598" y="952496"/>
                </a:cubicBezTo>
                <a:cubicBezTo>
                  <a:pt x="6019040" y="1076060"/>
                  <a:pt x="5962935" y="1125544"/>
                  <a:pt x="5847094" y="1143000"/>
                </a:cubicBezTo>
                <a:cubicBezTo>
                  <a:pt x="5516196" y="1126038"/>
                  <a:pt x="5458825" y="1152413"/>
                  <a:pt x="5105452" y="1143000"/>
                </a:cubicBezTo>
                <a:cubicBezTo>
                  <a:pt x="4752079" y="1133587"/>
                  <a:pt x="4651144" y="1136692"/>
                  <a:pt x="4420376" y="1143000"/>
                </a:cubicBezTo>
                <a:cubicBezTo>
                  <a:pt x="4189608" y="1149308"/>
                  <a:pt x="3920710" y="1112831"/>
                  <a:pt x="3735300" y="1143000"/>
                </a:cubicBezTo>
                <a:cubicBezTo>
                  <a:pt x="3549890" y="1173169"/>
                  <a:pt x="3354540" y="1133298"/>
                  <a:pt x="3050224" y="1143000"/>
                </a:cubicBezTo>
                <a:cubicBezTo>
                  <a:pt x="2745908" y="1152702"/>
                  <a:pt x="2521704" y="1172044"/>
                  <a:pt x="2365149" y="1143000"/>
                </a:cubicBezTo>
                <a:cubicBezTo>
                  <a:pt x="2208595" y="1113956"/>
                  <a:pt x="1978181" y="1146700"/>
                  <a:pt x="1793205" y="1143000"/>
                </a:cubicBezTo>
                <a:cubicBezTo>
                  <a:pt x="1608229" y="1139300"/>
                  <a:pt x="1526227" y="1161132"/>
                  <a:pt x="1277826" y="1143000"/>
                </a:cubicBezTo>
                <a:cubicBezTo>
                  <a:pt x="1029425" y="1124868"/>
                  <a:pt x="476011" y="1128421"/>
                  <a:pt x="190504" y="1143000"/>
                </a:cubicBezTo>
                <a:cubicBezTo>
                  <a:pt x="90484" y="1139078"/>
                  <a:pt x="-6769" y="1046861"/>
                  <a:pt x="0" y="952496"/>
                </a:cubicBezTo>
                <a:cubicBezTo>
                  <a:pt x="3211" y="865862"/>
                  <a:pt x="2061" y="744604"/>
                  <a:pt x="0" y="586740"/>
                </a:cubicBezTo>
                <a:cubicBezTo>
                  <a:pt x="-2061" y="428876"/>
                  <a:pt x="9856" y="304089"/>
                  <a:pt x="0" y="190504"/>
                </a:cubicBezTo>
                <a:close/>
              </a:path>
              <a:path w="6037598" h="1143000" stroke="0" extrusionOk="0">
                <a:moveTo>
                  <a:pt x="0" y="190504"/>
                </a:moveTo>
                <a:cubicBezTo>
                  <a:pt x="-15453" y="104826"/>
                  <a:pt x="79924" y="140"/>
                  <a:pt x="190504" y="0"/>
                </a:cubicBezTo>
                <a:cubicBezTo>
                  <a:pt x="410353" y="-9112"/>
                  <a:pt x="545440" y="-19692"/>
                  <a:pt x="705882" y="0"/>
                </a:cubicBezTo>
                <a:cubicBezTo>
                  <a:pt x="866324" y="19692"/>
                  <a:pt x="1052434" y="-19102"/>
                  <a:pt x="1221260" y="0"/>
                </a:cubicBezTo>
                <a:cubicBezTo>
                  <a:pt x="1390086" y="19102"/>
                  <a:pt x="1767911" y="28021"/>
                  <a:pt x="1962902" y="0"/>
                </a:cubicBezTo>
                <a:cubicBezTo>
                  <a:pt x="2157893" y="-28021"/>
                  <a:pt x="2348476" y="-7342"/>
                  <a:pt x="2534846" y="0"/>
                </a:cubicBezTo>
                <a:cubicBezTo>
                  <a:pt x="2721216" y="7342"/>
                  <a:pt x="2997307" y="10588"/>
                  <a:pt x="3219922" y="0"/>
                </a:cubicBezTo>
                <a:cubicBezTo>
                  <a:pt x="3442537" y="-10588"/>
                  <a:pt x="3562805" y="-700"/>
                  <a:pt x="3735300" y="0"/>
                </a:cubicBezTo>
                <a:cubicBezTo>
                  <a:pt x="3907795" y="700"/>
                  <a:pt x="4134472" y="31169"/>
                  <a:pt x="4476942" y="0"/>
                </a:cubicBezTo>
                <a:cubicBezTo>
                  <a:pt x="4819412" y="-31169"/>
                  <a:pt x="4967661" y="32063"/>
                  <a:pt x="5162018" y="0"/>
                </a:cubicBezTo>
                <a:cubicBezTo>
                  <a:pt x="5356375" y="-32063"/>
                  <a:pt x="5544909" y="-22904"/>
                  <a:pt x="5847094" y="0"/>
                </a:cubicBezTo>
                <a:cubicBezTo>
                  <a:pt x="5931189" y="-1572"/>
                  <a:pt x="6033527" y="87086"/>
                  <a:pt x="6037598" y="190504"/>
                </a:cubicBezTo>
                <a:cubicBezTo>
                  <a:pt x="6019345" y="290236"/>
                  <a:pt x="6035696" y="413299"/>
                  <a:pt x="6037598" y="556260"/>
                </a:cubicBezTo>
                <a:cubicBezTo>
                  <a:pt x="6039500" y="699221"/>
                  <a:pt x="6047895" y="808361"/>
                  <a:pt x="6037598" y="952496"/>
                </a:cubicBezTo>
                <a:cubicBezTo>
                  <a:pt x="6055976" y="1055845"/>
                  <a:pt x="5956663" y="1147782"/>
                  <a:pt x="5847094" y="1143000"/>
                </a:cubicBezTo>
                <a:cubicBezTo>
                  <a:pt x="5719738" y="1149935"/>
                  <a:pt x="5587462" y="1154705"/>
                  <a:pt x="5388282" y="1143000"/>
                </a:cubicBezTo>
                <a:cubicBezTo>
                  <a:pt x="5189102" y="1131295"/>
                  <a:pt x="4866929" y="1177622"/>
                  <a:pt x="4646640" y="1143000"/>
                </a:cubicBezTo>
                <a:cubicBezTo>
                  <a:pt x="4426351" y="1108378"/>
                  <a:pt x="4239541" y="1148029"/>
                  <a:pt x="4131262" y="1143000"/>
                </a:cubicBezTo>
                <a:cubicBezTo>
                  <a:pt x="4022983" y="1137971"/>
                  <a:pt x="3718798" y="1118768"/>
                  <a:pt x="3559318" y="1143000"/>
                </a:cubicBezTo>
                <a:cubicBezTo>
                  <a:pt x="3399838" y="1167232"/>
                  <a:pt x="3242466" y="1133009"/>
                  <a:pt x="3043939" y="1143000"/>
                </a:cubicBezTo>
                <a:cubicBezTo>
                  <a:pt x="2845412" y="1152991"/>
                  <a:pt x="2712294" y="1166787"/>
                  <a:pt x="2415429" y="1143000"/>
                </a:cubicBezTo>
                <a:cubicBezTo>
                  <a:pt x="2118564" y="1119214"/>
                  <a:pt x="1992873" y="1163088"/>
                  <a:pt x="1673788" y="1143000"/>
                </a:cubicBezTo>
                <a:cubicBezTo>
                  <a:pt x="1354703" y="1122912"/>
                  <a:pt x="1251013" y="1168914"/>
                  <a:pt x="932146" y="1143000"/>
                </a:cubicBezTo>
                <a:cubicBezTo>
                  <a:pt x="613279" y="1117086"/>
                  <a:pt x="391328" y="1125334"/>
                  <a:pt x="190504" y="1143000"/>
                </a:cubicBezTo>
                <a:cubicBezTo>
                  <a:pt x="85160" y="1131852"/>
                  <a:pt x="14621" y="1051424"/>
                  <a:pt x="0" y="952496"/>
                </a:cubicBezTo>
                <a:cubicBezTo>
                  <a:pt x="6827" y="830171"/>
                  <a:pt x="12048" y="671806"/>
                  <a:pt x="0" y="563880"/>
                </a:cubicBezTo>
                <a:cubicBezTo>
                  <a:pt x="-12048" y="455954"/>
                  <a:pt x="13053" y="373106"/>
                  <a:pt x="0" y="190504"/>
                </a:cubicBezTo>
                <a:close/>
              </a:path>
            </a:pathLst>
          </a:custGeom>
          <a:solidFill>
            <a:srgbClr val="CCFFFF"/>
          </a:solidFill>
          <a:ln w="57150">
            <a:solidFill>
              <a:srgbClr val="002060"/>
            </a:solidFill>
            <a:extLst>
              <a:ext uri="{C807C97D-BFC1-408E-A445-0C87EB9F89A2}">
                <ask:lineSketchStyleProps xmlns:ask="http://schemas.microsoft.com/office/drawing/2018/sketchyshapes" sd="231367318">
                  <a:prstGeom prst="roundRect">
                    <a:avLst/>
                  </a:prstGeom>
                  <ask:type>
                    <ask:lineSketchFreehand/>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800" normalizeH="0" baseline="0" noProof="0" dirty="0">
                <a:ln>
                  <a:noFill/>
                </a:ln>
                <a:solidFill>
                  <a:srgbClr val="002060"/>
                </a:solidFill>
                <a:effectLst/>
                <a:uLnTx/>
                <a:uFillTx/>
                <a:latin typeface="Calibri"/>
                <a:ea typeface="+mn-ea"/>
                <a:cs typeface="+mn-cs"/>
              </a:rPr>
              <a:t>?  –  8  =  </a:t>
            </a:r>
            <a:r>
              <a:rPr kumimoji="0" lang="en-US" sz="6600" b="1" i="0" u="none" strike="noStrike" kern="1200" cap="none" spc="0" normalizeH="0" baseline="0" noProof="0" dirty="0">
                <a:ln>
                  <a:noFill/>
                </a:ln>
                <a:solidFill>
                  <a:srgbClr val="002060"/>
                </a:solidFill>
                <a:effectLst/>
                <a:uLnTx/>
                <a:uFillTx/>
                <a:latin typeface="Calibri"/>
                <a:ea typeface="+mn-ea"/>
                <a:cs typeface="+mn-cs"/>
              </a:rPr>
              <a:t>28</a:t>
            </a:r>
          </a:p>
        </p:txBody>
      </p:sp>
      <p:sp>
        <p:nvSpPr>
          <p:cNvPr id="12" name="Rectangle: Rounded Corners 11">
            <a:extLst>
              <a:ext uri="{FF2B5EF4-FFF2-40B4-BE49-F238E27FC236}">
                <a16:creationId xmlns:a16="http://schemas.microsoft.com/office/drawing/2014/main" id="{3D37BE6D-79AA-576B-5859-D364C699C29D}"/>
              </a:ext>
            </a:extLst>
          </p:cNvPr>
          <p:cNvSpPr/>
          <p:nvPr/>
        </p:nvSpPr>
        <p:spPr>
          <a:xfrm>
            <a:off x="2467931" y="2585545"/>
            <a:ext cx="2417441" cy="762000"/>
          </a:xfrm>
          <a:prstGeom prst="roundRect">
            <a:avLst/>
          </a:prstGeom>
          <a:solidFill>
            <a:srgbClr val="00B0F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Số</a:t>
            </a:r>
            <a:r>
              <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 </a:t>
            </a: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bị</a:t>
            </a:r>
            <a:r>
              <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 </a:t>
            </a: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trừ</a:t>
            </a:r>
            <a:endPar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endParaRPr>
          </a:p>
        </p:txBody>
      </p:sp>
      <p:cxnSp>
        <p:nvCxnSpPr>
          <p:cNvPr id="13" name="Straight Arrow Connector 12">
            <a:extLst>
              <a:ext uri="{FF2B5EF4-FFF2-40B4-BE49-F238E27FC236}">
                <a16:creationId xmlns:a16="http://schemas.microsoft.com/office/drawing/2014/main" id="{6DBB3439-9FF2-EC4E-1CC5-F200F255ABA9}"/>
              </a:ext>
            </a:extLst>
          </p:cNvPr>
          <p:cNvCxnSpPr>
            <a:cxnSpLocks/>
          </p:cNvCxnSpPr>
          <p:nvPr/>
        </p:nvCxnSpPr>
        <p:spPr>
          <a:xfrm flipV="1">
            <a:off x="3657600" y="1880510"/>
            <a:ext cx="0" cy="55789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47FADE3E-EC5F-CE0D-265C-2C85151D8791}"/>
              </a:ext>
            </a:extLst>
          </p:cNvPr>
          <p:cNvSpPr/>
          <p:nvPr/>
        </p:nvSpPr>
        <p:spPr>
          <a:xfrm>
            <a:off x="5066350" y="2584985"/>
            <a:ext cx="2059299" cy="761999"/>
          </a:xfrm>
          <a:prstGeom prst="roundRect">
            <a:avLst/>
          </a:prstGeom>
          <a:solidFill>
            <a:srgbClr val="FF99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Số</a:t>
            </a:r>
            <a:r>
              <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 </a:t>
            </a: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trừ</a:t>
            </a:r>
            <a:endPar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endParaRPr>
          </a:p>
        </p:txBody>
      </p:sp>
      <p:cxnSp>
        <p:nvCxnSpPr>
          <p:cNvPr id="15" name="Straight Arrow Connector 14">
            <a:extLst>
              <a:ext uri="{FF2B5EF4-FFF2-40B4-BE49-F238E27FC236}">
                <a16:creationId xmlns:a16="http://schemas.microsoft.com/office/drawing/2014/main" id="{F4369778-96F0-D0C8-DA45-FC01C5CD43E4}"/>
              </a:ext>
            </a:extLst>
          </p:cNvPr>
          <p:cNvCxnSpPr>
            <a:cxnSpLocks/>
          </p:cNvCxnSpPr>
          <p:nvPr/>
        </p:nvCxnSpPr>
        <p:spPr>
          <a:xfrm flipV="1">
            <a:off x="5943600" y="1880510"/>
            <a:ext cx="0" cy="55789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976F6CEE-967C-715C-818A-A642BFA3633B}"/>
              </a:ext>
            </a:extLst>
          </p:cNvPr>
          <p:cNvSpPr/>
          <p:nvPr/>
        </p:nvSpPr>
        <p:spPr>
          <a:xfrm>
            <a:off x="7410451" y="2613888"/>
            <a:ext cx="1790698" cy="761999"/>
          </a:xfrm>
          <a:prstGeom prst="roundRect">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Hiệu</a:t>
            </a:r>
            <a:endPar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endParaRPr>
          </a:p>
        </p:txBody>
      </p:sp>
      <p:cxnSp>
        <p:nvCxnSpPr>
          <p:cNvPr id="17" name="Straight Arrow Connector 16">
            <a:extLst>
              <a:ext uri="{FF2B5EF4-FFF2-40B4-BE49-F238E27FC236}">
                <a16:creationId xmlns:a16="http://schemas.microsoft.com/office/drawing/2014/main" id="{3678112D-2F56-A3A7-F4FB-5D5EF874A3E6}"/>
              </a:ext>
            </a:extLst>
          </p:cNvPr>
          <p:cNvCxnSpPr>
            <a:cxnSpLocks/>
          </p:cNvCxnSpPr>
          <p:nvPr/>
        </p:nvCxnSpPr>
        <p:spPr>
          <a:xfrm flipV="1">
            <a:off x="8305800" y="1848698"/>
            <a:ext cx="0" cy="58970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
            <a:extLst>
              <a:ext uri="{FF2B5EF4-FFF2-40B4-BE49-F238E27FC236}">
                <a16:creationId xmlns:a16="http://schemas.microsoft.com/office/drawing/2014/main" id="{0474F068-FD43-E188-B8D0-90DB6D664C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4913376"/>
            <a:ext cx="1295400" cy="1792224"/>
          </a:xfrm>
          <a:prstGeom prst="rect">
            <a:avLst/>
          </a:prstGeom>
          <a:noFill/>
          <a:extLst>
            <a:ext uri="{909E8E84-426E-40DD-AFC4-6F175D3DCCD1}">
              <a14:hiddenFill xmlns:a14="http://schemas.microsoft.com/office/drawing/2010/main">
                <a:solidFill>
                  <a:srgbClr val="FFFFFF"/>
                </a:solidFill>
              </a14:hiddenFill>
            </a:ext>
          </a:extLst>
        </p:spPr>
      </p:pic>
      <p:sp>
        <p:nvSpPr>
          <p:cNvPr id="31" name="Speech Bubble: Rectangle with Corners Rounded 30">
            <a:extLst>
              <a:ext uri="{FF2B5EF4-FFF2-40B4-BE49-F238E27FC236}">
                <a16:creationId xmlns:a16="http://schemas.microsoft.com/office/drawing/2014/main" id="{38A19631-3768-5242-C35D-AC3EEF8498D1}"/>
              </a:ext>
            </a:extLst>
          </p:cNvPr>
          <p:cNvSpPr/>
          <p:nvPr/>
        </p:nvSpPr>
        <p:spPr>
          <a:xfrm>
            <a:off x="1422643" y="3675976"/>
            <a:ext cx="2999418" cy="1143000"/>
          </a:xfrm>
          <a:custGeom>
            <a:avLst/>
            <a:gdLst>
              <a:gd name="connsiteX0" fmla="*/ 0 w 2999418"/>
              <a:gd name="connsiteY0" fmla="*/ 190504 h 1143000"/>
              <a:gd name="connsiteX1" fmla="*/ 190504 w 2999418"/>
              <a:gd name="connsiteY1" fmla="*/ 0 h 1143000"/>
              <a:gd name="connsiteX2" fmla="*/ 499903 w 2999418"/>
              <a:gd name="connsiteY2" fmla="*/ 0 h 1143000"/>
              <a:gd name="connsiteX3" fmla="*/ 499903 w 2999418"/>
              <a:gd name="connsiteY3" fmla="*/ 0 h 1143000"/>
              <a:gd name="connsiteX4" fmla="*/ 1249758 w 2999418"/>
              <a:gd name="connsiteY4" fmla="*/ 0 h 1143000"/>
              <a:gd name="connsiteX5" fmla="*/ 2808914 w 2999418"/>
              <a:gd name="connsiteY5" fmla="*/ 0 h 1143000"/>
              <a:gd name="connsiteX6" fmla="*/ 2999418 w 2999418"/>
              <a:gd name="connsiteY6" fmla="*/ 190504 h 1143000"/>
              <a:gd name="connsiteX7" fmla="*/ 2999418 w 2999418"/>
              <a:gd name="connsiteY7" fmla="*/ 666750 h 1143000"/>
              <a:gd name="connsiteX8" fmla="*/ 2999418 w 2999418"/>
              <a:gd name="connsiteY8" fmla="*/ 666750 h 1143000"/>
              <a:gd name="connsiteX9" fmla="*/ 2999418 w 2999418"/>
              <a:gd name="connsiteY9" fmla="*/ 952500 h 1143000"/>
              <a:gd name="connsiteX10" fmla="*/ 2999418 w 2999418"/>
              <a:gd name="connsiteY10" fmla="*/ 952496 h 1143000"/>
              <a:gd name="connsiteX11" fmla="*/ 2808914 w 2999418"/>
              <a:gd name="connsiteY11" fmla="*/ 1143000 h 1143000"/>
              <a:gd name="connsiteX12" fmla="*/ 1249758 w 2999418"/>
              <a:gd name="connsiteY12" fmla="*/ 1143000 h 1143000"/>
              <a:gd name="connsiteX13" fmla="*/ 91182 w 2999418"/>
              <a:gd name="connsiteY13" fmla="*/ 1735223 h 1143000"/>
              <a:gd name="connsiteX14" fmla="*/ 499903 w 2999418"/>
              <a:gd name="connsiteY14" fmla="*/ 1143000 h 1143000"/>
              <a:gd name="connsiteX15" fmla="*/ 190504 w 2999418"/>
              <a:gd name="connsiteY15" fmla="*/ 1143000 h 1143000"/>
              <a:gd name="connsiteX16" fmla="*/ 0 w 2999418"/>
              <a:gd name="connsiteY16" fmla="*/ 952496 h 1143000"/>
              <a:gd name="connsiteX17" fmla="*/ 0 w 2999418"/>
              <a:gd name="connsiteY17" fmla="*/ 952500 h 1143000"/>
              <a:gd name="connsiteX18" fmla="*/ 0 w 2999418"/>
              <a:gd name="connsiteY18" fmla="*/ 666750 h 1143000"/>
              <a:gd name="connsiteX19" fmla="*/ 0 w 2999418"/>
              <a:gd name="connsiteY19" fmla="*/ 666750 h 1143000"/>
              <a:gd name="connsiteX20" fmla="*/ 0 w 2999418"/>
              <a:gd name="connsiteY20" fmla="*/ 190504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99418" h="1143000" fill="none" extrusionOk="0">
                <a:moveTo>
                  <a:pt x="0" y="190504"/>
                </a:moveTo>
                <a:cubicBezTo>
                  <a:pt x="-2400" y="80314"/>
                  <a:pt x="83852" y="11719"/>
                  <a:pt x="190504" y="0"/>
                </a:cubicBezTo>
                <a:cubicBezTo>
                  <a:pt x="304734" y="-19838"/>
                  <a:pt x="436700" y="14569"/>
                  <a:pt x="499903" y="0"/>
                </a:cubicBezTo>
                <a:lnTo>
                  <a:pt x="499903" y="0"/>
                </a:lnTo>
                <a:cubicBezTo>
                  <a:pt x="831609" y="7897"/>
                  <a:pt x="1051782" y="63093"/>
                  <a:pt x="1249758" y="0"/>
                </a:cubicBezTo>
                <a:cubicBezTo>
                  <a:pt x="1897337" y="137450"/>
                  <a:pt x="2460303" y="17642"/>
                  <a:pt x="2808914" y="0"/>
                </a:cubicBezTo>
                <a:cubicBezTo>
                  <a:pt x="2906314" y="-1268"/>
                  <a:pt x="2990672" y="84578"/>
                  <a:pt x="2999418" y="190504"/>
                </a:cubicBezTo>
                <a:cubicBezTo>
                  <a:pt x="3000727" y="281218"/>
                  <a:pt x="3016004" y="434178"/>
                  <a:pt x="2999418" y="666750"/>
                </a:cubicBezTo>
                <a:lnTo>
                  <a:pt x="2999418" y="666750"/>
                </a:lnTo>
                <a:cubicBezTo>
                  <a:pt x="3023376" y="699130"/>
                  <a:pt x="2975980" y="872407"/>
                  <a:pt x="2999418" y="952500"/>
                </a:cubicBezTo>
                <a:lnTo>
                  <a:pt x="2999418" y="952496"/>
                </a:lnTo>
                <a:cubicBezTo>
                  <a:pt x="3011743" y="1069500"/>
                  <a:pt x="2906979" y="1141884"/>
                  <a:pt x="2808914" y="1143000"/>
                </a:cubicBezTo>
                <a:cubicBezTo>
                  <a:pt x="2142673" y="1008450"/>
                  <a:pt x="1855660" y="1033347"/>
                  <a:pt x="1249758" y="1143000"/>
                </a:cubicBezTo>
                <a:cubicBezTo>
                  <a:pt x="871469" y="1278940"/>
                  <a:pt x="524849" y="1493943"/>
                  <a:pt x="91182" y="1735223"/>
                </a:cubicBezTo>
                <a:cubicBezTo>
                  <a:pt x="190146" y="1695135"/>
                  <a:pt x="331811" y="1438434"/>
                  <a:pt x="499903" y="1143000"/>
                </a:cubicBezTo>
                <a:cubicBezTo>
                  <a:pt x="417231" y="1125767"/>
                  <a:pt x="316828" y="1163460"/>
                  <a:pt x="190504" y="1143000"/>
                </a:cubicBezTo>
                <a:cubicBezTo>
                  <a:pt x="85772" y="1122051"/>
                  <a:pt x="4385" y="1057842"/>
                  <a:pt x="0" y="952496"/>
                </a:cubicBezTo>
                <a:lnTo>
                  <a:pt x="0" y="952500"/>
                </a:lnTo>
                <a:cubicBezTo>
                  <a:pt x="-14481" y="838963"/>
                  <a:pt x="-5452" y="801332"/>
                  <a:pt x="0" y="666750"/>
                </a:cubicBezTo>
                <a:lnTo>
                  <a:pt x="0" y="666750"/>
                </a:lnTo>
                <a:cubicBezTo>
                  <a:pt x="17093" y="528533"/>
                  <a:pt x="-14403" y="423688"/>
                  <a:pt x="0" y="190504"/>
                </a:cubicBezTo>
                <a:close/>
              </a:path>
              <a:path w="2999418" h="1143000" stroke="0" extrusionOk="0">
                <a:moveTo>
                  <a:pt x="0" y="190504"/>
                </a:moveTo>
                <a:cubicBezTo>
                  <a:pt x="9312" y="81556"/>
                  <a:pt x="76539" y="430"/>
                  <a:pt x="190504" y="0"/>
                </a:cubicBezTo>
                <a:cubicBezTo>
                  <a:pt x="274362" y="3278"/>
                  <a:pt x="455001" y="6684"/>
                  <a:pt x="499903" y="0"/>
                </a:cubicBezTo>
                <a:lnTo>
                  <a:pt x="499903" y="0"/>
                </a:lnTo>
                <a:cubicBezTo>
                  <a:pt x="670908" y="-5299"/>
                  <a:pt x="943699" y="63333"/>
                  <a:pt x="1249758" y="0"/>
                </a:cubicBezTo>
                <a:cubicBezTo>
                  <a:pt x="1676111" y="-44617"/>
                  <a:pt x="2091934" y="-95036"/>
                  <a:pt x="2808914" y="0"/>
                </a:cubicBezTo>
                <a:cubicBezTo>
                  <a:pt x="2904141" y="5564"/>
                  <a:pt x="3014616" y="84387"/>
                  <a:pt x="2999418" y="190504"/>
                </a:cubicBezTo>
                <a:cubicBezTo>
                  <a:pt x="3026792" y="297797"/>
                  <a:pt x="2959038" y="520103"/>
                  <a:pt x="2999418" y="666750"/>
                </a:cubicBezTo>
                <a:lnTo>
                  <a:pt x="2999418" y="666750"/>
                </a:lnTo>
                <a:cubicBezTo>
                  <a:pt x="2996035" y="765549"/>
                  <a:pt x="2988511" y="841162"/>
                  <a:pt x="2999418" y="952500"/>
                </a:cubicBezTo>
                <a:lnTo>
                  <a:pt x="2999418" y="952496"/>
                </a:lnTo>
                <a:cubicBezTo>
                  <a:pt x="3004043" y="1049546"/>
                  <a:pt x="2921521" y="1150727"/>
                  <a:pt x="2808914" y="1143000"/>
                </a:cubicBezTo>
                <a:cubicBezTo>
                  <a:pt x="2274221" y="1089769"/>
                  <a:pt x="1599720" y="1132159"/>
                  <a:pt x="1249758" y="1143000"/>
                </a:cubicBezTo>
                <a:cubicBezTo>
                  <a:pt x="691956" y="1429706"/>
                  <a:pt x="319796" y="1643714"/>
                  <a:pt x="91182" y="1735223"/>
                </a:cubicBezTo>
                <a:cubicBezTo>
                  <a:pt x="233612" y="1500532"/>
                  <a:pt x="408484" y="1357623"/>
                  <a:pt x="499903" y="1143000"/>
                </a:cubicBezTo>
                <a:cubicBezTo>
                  <a:pt x="355251" y="1138719"/>
                  <a:pt x="267448" y="1145824"/>
                  <a:pt x="190504" y="1143000"/>
                </a:cubicBezTo>
                <a:cubicBezTo>
                  <a:pt x="89462" y="1144318"/>
                  <a:pt x="2154" y="1065854"/>
                  <a:pt x="0" y="952496"/>
                </a:cubicBezTo>
                <a:lnTo>
                  <a:pt x="0" y="952500"/>
                </a:lnTo>
                <a:cubicBezTo>
                  <a:pt x="24381" y="835538"/>
                  <a:pt x="-15110" y="735862"/>
                  <a:pt x="0" y="666750"/>
                </a:cubicBezTo>
                <a:lnTo>
                  <a:pt x="0" y="666750"/>
                </a:lnTo>
                <a:cubicBezTo>
                  <a:pt x="23914" y="545146"/>
                  <a:pt x="30522" y="344187"/>
                  <a:pt x="0" y="190504"/>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46960"/>
                      <a:gd name="adj2" fmla="val 10181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Làm</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sao</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tìm</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số</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bị</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trừ</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nvGrpSpPr>
          <p:cNvPr id="18" name="Group 17">
            <a:extLst>
              <a:ext uri="{FF2B5EF4-FFF2-40B4-BE49-F238E27FC236}">
                <a16:creationId xmlns:a16="http://schemas.microsoft.com/office/drawing/2014/main" id="{70857C32-B055-4E91-A386-604EFF7361A7}"/>
              </a:ext>
            </a:extLst>
          </p:cNvPr>
          <p:cNvGrpSpPr/>
          <p:nvPr/>
        </p:nvGrpSpPr>
        <p:grpSpPr>
          <a:xfrm>
            <a:off x="5164588" y="3539796"/>
            <a:ext cx="2684012" cy="3107804"/>
            <a:chOff x="3276600" y="1905000"/>
            <a:chExt cx="1447800" cy="1676400"/>
          </a:xfrm>
        </p:grpSpPr>
        <p:sp>
          <p:nvSpPr>
            <p:cNvPr id="19" name="Oval 18">
              <a:extLst>
                <a:ext uri="{FF2B5EF4-FFF2-40B4-BE49-F238E27FC236}">
                  <a16:creationId xmlns:a16="http://schemas.microsoft.com/office/drawing/2014/main" id="{6DBA0A3C-AFF0-4AAF-8952-C72D10389630}"/>
                </a:ext>
              </a:extLst>
            </p:cNvPr>
            <p:cNvSpPr/>
            <p:nvPr/>
          </p:nvSpPr>
          <p:spPr>
            <a:xfrm>
              <a:off x="3276600" y="2514600"/>
              <a:ext cx="609600" cy="609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a:ea typeface="+mn-ea"/>
                  <a:cs typeface="+mn-cs"/>
                </a:rPr>
                <a:t>.?.</a:t>
              </a:r>
            </a:p>
          </p:txBody>
        </p:sp>
        <p:sp>
          <p:nvSpPr>
            <p:cNvPr id="20" name="Oval 19">
              <a:extLst>
                <a:ext uri="{FF2B5EF4-FFF2-40B4-BE49-F238E27FC236}">
                  <a16:creationId xmlns:a16="http://schemas.microsoft.com/office/drawing/2014/main" id="{205A8F89-C347-4308-8FC7-A4243C04822C}"/>
                </a:ext>
              </a:extLst>
            </p:cNvPr>
            <p:cNvSpPr/>
            <p:nvPr/>
          </p:nvSpPr>
          <p:spPr>
            <a:xfrm>
              <a:off x="4114800" y="1905000"/>
              <a:ext cx="6096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79646">
                      <a:lumMod val="75000"/>
                    </a:srgbClr>
                  </a:solidFill>
                  <a:effectLst/>
                  <a:uLnTx/>
                  <a:uFillTx/>
                  <a:latin typeface="Calibri"/>
                  <a:ea typeface="+mn-ea"/>
                  <a:cs typeface="+mn-cs"/>
                </a:rPr>
                <a:t>8</a:t>
              </a:r>
            </a:p>
          </p:txBody>
        </p:sp>
        <p:sp>
          <p:nvSpPr>
            <p:cNvPr id="22" name="Oval 21">
              <a:extLst>
                <a:ext uri="{FF2B5EF4-FFF2-40B4-BE49-F238E27FC236}">
                  <a16:creationId xmlns:a16="http://schemas.microsoft.com/office/drawing/2014/main" id="{87C69972-DAD4-4128-9CEA-2194138225D6}"/>
                </a:ext>
              </a:extLst>
            </p:cNvPr>
            <p:cNvSpPr/>
            <p:nvPr/>
          </p:nvSpPr>
          <p:spPr>
            <a:xfrm>
              <a:off x="4114800" y="2971800"/>
              <a:ext cx="6096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30A0"/>
                  </a:solidFill>
                  <a:effectLst/>
                  <a:uLnTx/>
                  <a:uFillTx/>
                  <a:latin typeface="Calibri"/>
                  <a:ea typeface="+mn-ea"/>
                  <a:cs typeface="+mn-cs"/>
                </a:rPr>
                <a:t>28</a:t>
              </a:r>
            </a:p>
          </p:txBody>
        </p:sp>
        <p:cxnSp>
          <p:nvCxnSpPr>
            <p:cNvPr id="23" name="Straight Arrow Connector 22">
              <a:extLst>
                <a:ext uri="{FF2B5EF4-FFF2-40B4-BE49-F238E27FC236}">
                  <a16:creationId xmlns:a16="http://schemas.microsoft.com/office/drawing/2014/main" id="{CE31B492-E545-45AA-8F01-3FC4D3655DA7}"/>
                </a:ext>
              </a:extLst>
            </p:cNvPr>
            <p:cNvCxnSpPr>
              <a:stCxn id="19" idx="7"/>
              <a:endCxn id="20" idx="2"/>
            </p:cNvCxnSpPr>
            <p:nvPr/>
          </p:nvCxnSpPr>
          <p:spPr>
            <a:xfrm flipV="1">
              <a:off x="3796926" y="2209800"/>
              <a:ext cx="317874" cy="3940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7A1B947-49DD-4D49-97A1-F4D68F0BE50E}"/>
                </a:ext>
              </a:extLst>
            </p:cNvPr>
            <p:cNvCxnSpPr>
              <a:cxnSpLocks/>
              <a:stCxn id="19" idx="5"/>
              <a:endCxn id="22" idx="2"/>
            </p:cNvCxnSpPr>
            <p:nvPr/>
          </p:nvCxnSpPr>
          <p:spPr>
            <a:xfrm>
              <a:off x="3796926" y="3034926"/>
              <a:ext cx="317874" cy="2416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71244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par>
                                    <p:cTn id="32" presetID="53" presetClass="entr" presetSubtype="16"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14:presetBounceEnd="61000">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14:bounceEnd="61000">
                                          <p:cBhvr additive="base">
                                            <p:cTn id="41" dur="1000" fill="hold"/>
                                            <p:tgtEl>
                                              <p:spTgt spid="18"/>
                                            </p:tgtEl>
                                            <p:attrNameLst>
                                              <p:attrName>ppt_x</p:attrName>
                                            </p:attrNameLst>
                                          </p:cBhvr>
                                          <p:tavLst>
                                            <p:tav tm="0">
                                              <p:val>
                                                <p:strVal val="#ppt_x"/>
                                              </p:val>
                                            </p:tav>
                                            <p:tav tm="100000">
                                              <p:val>
                                                <p:strVal val="#ppt_x"/>
                                              </p:val>
                                            </p:tav>
                                          </p:tavLst>
                                        </p:anim>
                                        <p:anim calcmode="lin" valueType="num" p14:bounceEnd="61000">
                                          <p:cBhvr additive="base">
                                            <p:cTn id="42"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3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par>
                                    <p:cTn id="32" presetID="53" presetClass="entr" presetSubtype="16"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31"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61950" y="2866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3D37BE6D-79AA-576B-5859-D364C699C29D}"/>
              </a:ext>
            </a:extLst>
          </p:cNvPr>
          <p:cNvSpPr/>
          <p:nvPr/>
        </p:nvSpPr>
        <p:spPr>
          <a:xfrm>
            <a:off x="2417737" y="1883543"/>
            <a:ext cx="2417441" cy="762000"/>
          </a:xfrm>
          <a:prstGeom prst="roundRect">
            <a:avLst/>
          </a:prstGeom>
          <a:solidFill>
            <a:srgbClr val="00B0F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Số</a:t>
            </a:r>
            <a:r>
              <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 </a:t>
            </a: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bị</a:t>
            </a:r>
            <a:r>
              <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 </a:t>
            </a: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trừ</a:t>
            </a:r>
            <a:endPar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endParaRPr>
          </a:p>
        </p:txBody>
      </p:sp>
      <p:sp>
        <p:nvSpPr>
          <p:cNvPr id="14" name="Rectangle: Rounded Corners 13">
            <a:extLst>
              <a:ext uri="{FF2B5EF4-FFF2-40B4-BE49-F238E27FC236}">
                <a16:creationId xmlns:a16="http://schemas.microsoft.com/office/drawing/2014/main" id="{47FADE3E-EC5F-CE0D-265C-2C85151D8791}"/>
              </a:ext>
            </a:extLst>
          </p:cNvPr>
          <p:cNvSpPr/>
          <p:nvPr/>
        </p:nvSpPr>
        <p:spPr>
          <a:xfrm>
            <a:off x="8075325" y="656233"/>
            <a:ext cx="2059299" cy="761999"/>
          </a:xfrm>
          <a:prstGeom prst="roundRect">
            <a:avLst/>
          </a:prstGeom>
          <a:solidFill>
            <a:srgbClr val="FF99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Số</a:t>
            </a:r>
            <a:r>
              <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 </a:t>
            </a: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trừ</a:t>
            </a:r>
            <a:endPar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endParaRPr>
          </a:p>
        </p:txBody>
      </p:sp>
      <p:sp>
        <p:nvSpPr>
          <p:cNvPr id="16" name="Rectangle: Rounded Corners 15">
            <a:extLst>
              <a:ext uri="{FF2B5EF4-FFF2-40B4-BE49-F238E27FC236}">
                <a16:creationId xmlns:a16="http://schemas.microsoft.com/office/drawing/2014/main" id="{976F6CEE-967C-715C-818A-A642BFA3633B}"/>
              </a:ext>
            </a:extLst>
          </p:cNvPr>
          <p:cNvSpPr/>
          <p:nvPr/>
        </p:nvSpPr>
        <p:spPr>
          <a:xfrm>
            <a:off x="8178289" y="2787712"/>
            <a:ext cx="1790698" cy="761999"/>
          </a:xfrm>
          <a:prstGeom prst="roundRect">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Hiệu</a:t>
            </a:r>
            <a:endPar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endParaRPr>
          </a:p>
        </p:txBody>
      </p:sp>
      <p:grpSp>
        <p:nvGrpSpPr>
          <p:cNvPr id="18" name="Group 17">
            <a:extLst>
              <a:ext uri="{FF2B5EF4-FFF2-40B4-BE49-F238E27FC236}">
                <a16:creationId xmlns:a16="http://schemas.microsoft.com/office/drawing/2014/main" id="{70857C32-B055-4E91-A386-604EFF7361A7}"/>
              </a:ext>
            </a:extLst>
          </p:cNvPr>
          <p:cNvGrpSpPr/>
          <p:nvPr/>
        </p:nvGrpSpPr>
        <p:grpSpPr>
          <a:xfrm>
            <a:off x="4984940" y="618133"/>
            <a:ext cx="2684012" cy="3107804"/>
            <a:chOff x="3276600" y="1905000"/>
            <a:chExt cx="1447800" cy="1676400"/>
          </a:xfrm>
        </p:grpSpPr>
        <p:sp>
          <p:nvSpPr>
            <p:cNvPr id="19" name="Oval 18">
              <a:extLst>
                <a:ext uri="{FF2B5EF4-FFF2-40B4-BE49-F238E27FC236}">
                  <a16:creationId xmlns:a16="http://schemas.microsoft.com/office/drawing/2014/main" id="{6DBA0A3C-AFF0-4AAF-8952-C72D10389630}"/>
                </a:ext>
              </a:extLst>
            </p:cNvPr>
            <p:cNvSpPr/>
            <p:nvPr/>
          </p:nvSpPr>
          <p:spPr>
            <a:xfrm>
              <a:off x="3276600" y="2514600"/>
              <a:ext cx="609600" cy="609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B0F0"/>
                  </a:solidFill>
                  <a:effectLst/>
                  <a:uLnTx/>
                  <a:uFillTx/>
                  <a:latin typeface="Calibri"/>
                  <a:ea typeface="+mn-ea"/>
                  <a:cs typeface="+mn-cs"/>
                </a:rPr>
                <a:t>.?.</a:t>
              </a:r>
            </a:p>
          </p:txBody>
        </p:sp>
        <p:sp>
          <p:nvSpPr>
            <p:cNvPr id="20" name="Oval 19">
              <a:extLst>
                <a:ext uri="{FF2B5EF4-FFF2-40B4-BE49-F238E27FC236}">
                  <a16:creationId xmlns:a16="http://schemas.microsoft.com/office/drawing/2014/main" id="{205A8F89-C347-4308-8FC7-A4243C04822C}"/>
                </a:ext>
              </a:extLst>
            </p:cNvPr>
            <p:cNvSpPr/>
            <p:nvPr/>
          </p:nvSpPr>
          <p:spPr>
            <a:xfrm>
              <a:off x="4114800" y="1905000"/>
              <a:ext cx="6096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79646">
                      <a:lumMod val="75000"/>
                    </a:srgbClr>
                  </a:solidFill>
                  <a:effectLst/>
                  <a:uLnTx/>
                  <a:uFillTx/>
                  <a:latin typeface="Calibri"/>
                  <a:ea typeface="+mn-ea"/>
                  <a:cs typeface="+mn-cs"/>
                </a:rPr>
                <a:t>8</a:t>
              </a:r>
            </a:p>
          </p:txBody>
        </p:sp>
        <p:sp>
          <p:nvSpPr>
            <p:cNvPr id="22" name="Oval 21">
              <a:extLst>
                <a:ext uri="{FF2B5EF4-FFF2-40B4-BE49-F238E27FC236}">
                  <a16:creationId xmlns:a16="http://schemas.microsoft.com/office/drawing/2014/main" id="{87C69972-DAD4-4128-9CEA-2194138225D6}"/>
                </a:ext>
              </a:extLst>
            </p:cNvPr>
            <p:cNvSpPr/>
            <p:nvPr/>
          </p:nvSpPr>
          <p:spPr>
            <a:xfrm>
              <a:off x="4114800" y="2971800"/>
              <a:ext cx="6096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30A0"/>
                  </a:solidFill>
                  <a:effectLst/>
                  <a:uLnTx/>
                  <a:uFillTx/>
                  <a:latin typeface="Calibri"/>
                  <a:ea typeface="+mn-ea"/>
                  <a:cs typeface="+mn-cs"/>
                </a:rPr>
                <a:t>28</a:t>
              </a:r>
            </a:p>
          </p:txBody>
        </p:sp>
        <p:cxnSp>
          <p:nvCxnSpPr>
            <p:cNvPr id="23" name="Straight Arrow Connector 22">
              <a:extLst>
                <a:ext uri="{FF2B5EF4-FFF2-40B4-BE49-F238E27FC236}">
                  <a16:creationId xmlns:a16="http://schemas.microsoft.com/office/drawing/2014/main" id="{CE31B492-E545-45AA-8F01-3FC4D3655DA7}"/>
                </a:ext>
              </a:extLst>
            </p:cNvPr>
            <p:cNvCxnSpPr>
              <a:stCxn id="19" idx="7"/>
              <a:endCxn id="20" idx="2"/>
            </p:cNvCxnSpPr>
            <p:nvPr/>
          </p:nvCxnSpPr>
          <p:spPr>
            <a:xfrm flipV="1">
              <a:off x="3796926" y="2209800"/>
              <a:ext cx="317874" cy="3940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7A1B947-49DD-4D49-97A1-F4D68F0BE50E}"/>
                </a:ext>
              </a:extLst>
            </p:cNvPr>
            <p:cNvCxnSpPr>
              <a:cxnSpLocks/>
              <a:stCxn id="19" idx="5"/>
              <a:endCxn id="22" idx="2"/>
            </p:cNvCxnSpPr>
            <p:nvPr/>
          </p:nvCxnSpPr>
          <p:spPr>
            <a:xfrm>
              <a:off x="3796926" y="3034926"/>
              <a:ext cx="317874" cy="2416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D64E0A7F-6A59-4E14-8DAB-51F89971DBA9}"/>
              </a:ext>
            </a:extLst>
          </p:cNvPr>
          <p:cNvSpPr/>
          <p:nvPr/>
        </p:nvSpPr>
        <p:spPr>
          <a:xfrm>
            <a:off x="4965890" y="1748243"/>
            <a:ext cx="1130110" cy="113011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B0F0"/>
                </a:solidFill>
                <a:effectLst/>
                <a:uLnTx/>
                <a:uFillTx/>
                <a:latin typeface="Calibri"/>
                <a:ea typeface="+mn-ea"/>
                <a:cs typeface="+mn-cs"/>
              </a:rPr>
              <a:t>36</a:t>
            </a:r>
          </a:p>
        </p:txBody>
      </p:sp>
      <p:pic>
        <p:nvPicPr>
          <p:cNvPr id="26" name="Picture 2">
            <a:extLst>
              <a:ext uri="{FF2B5EF4-FFF2-40B4-BE49-F238E27FC236}">
                <a16:creationId xmlns:a16="http://schemas.microsoft.com/office/drawing/2014/main" id="{FF266B67-C460-48ED-BA75-11AFC7373E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5065775"/>
            <a:ext cx="1295400" cy="1792224"/>
          </a:xfrm>
          <a:prstGeom prst="rect">
            <a:avLst/>
          </a:prstGeom>
          <a:noFill/>
          <a:extLst>
            <a:ext uri="{909E8E84-426E-40DD-AFC4-6F175D3DCCD1}">
              <a14:hiddenFill xmlns:a14="http://schemas.microsoft.com/office/drawing/2010/main">
                <a:solidFill>
                  <a:srgbClr val="FFFFFF"/>
                </a:solidFill>
              </a14:hiddenFill>
            </a:ext>
          </a:extLst>
        </p:spPr>
      </p:pic>
      <p:sp>
        <p:nvSpPr>
          <p:cNvPr id="27" name="Speech Bubble: Rectangle with Corners Rounded 26">
            <a:extLst>
              <a:ext uri="{FF2B5EF4-FFF2-40B4-BE49-F238E27FC236}">
                <a16:creationId xmlns:a16="http://schemas.microsoft.com/office/drawing/2014/main" id="{E45FEED1-FD58-4679-8079-42BEC4104E1D}"/>
              </a:ext>
            </a:extLst>
          </p:cNvPr>
          <p:cNvSpPr/>
          <p:nvPr/>
        </p:nvSpPr>
        <p:spPr>
          <a:xfrm>
            <a:off x="851920" y="3407858"/>
            <a:ext cx="2999418" cy="1143000"/>
          </a:xfrm>
          <a:custGeom>
            <a:avLst/>
            <a:gdLst>
              <a:gd name="connsiteX0" fmla="*/ 0 w 2999418"/>
              <a:gd name="connsiteY0" fmla="*/ 190504 h 1143000"/>
              <a:gd name="connsiteX1" fmla="*/ 190504 w 2999418"/>
              <a:gd name="connsiteY1" fmla="*/ 0 h 1143000"/>
              <a:gd name="connsiteX2" fmla="*/ 499903 w 2999418"/>
              <a:gd name="connsiteY2" fmla="*/ 0 h 1143000"/>
              <a:gd name="connsiteX3" fmla="*/ 499903 w 2999418"/>
              <a:gd name="connsiteY3" fmla="*/ 0 h 1143000"/>
              <a:gd name="connsiteX4" fmla="*/ 1249758 w 2999418"/>
              <a:gd name="connsiteY4" fmla="*/ 0 h 1143000"/>
              <a:gd name="connsiteX5" fmla="*/ 2808914 w 2999418"/>
              <a:gd name="connsiteY5" fmla="*/ 0 h 1143000"/>
              <a:gd name="connsiteX6" fmla="*/ 2999418 w 2999418"/>
              <a:gd name="connsiteY6" fmla="*/ 190504 h 1143000"/>
              <a:gd name="connsiteX7" fmla="*/ 2999418 w 2999418"/>
              <a:gd name="connsiteY7" fmla="*/ 666750 h 1143000"/>
              <a:gd name="connsiteX8" fmla="*/ 2999418 w 2999418"/>
              <a:gd name="connsiteY8" fmla="*/ 666750 h 1143000"/>
              <a:gd name="connsiteX9" fmla="*/ 2999418 w 2999418"/>
              <a:gd name="connsiteY9" fmla="*/ 952500 h 1143000"/>
              <a:gd name="connsiteX10" fmla="*/ 2999418 w 2999418"/>
              <a:gd name="connsiteY10" fmla="*/ 952496 h 1143000"/>
              <a:gd name="connsiteX11" fmla="*/ 2808914 w 2999418"/>
              <a:gd name="connsiteY11" fmla="*/ 1143000 h 1143000"/>
              <a:gd name="connsiteX12" fmla="*/ 1249758 w 2999418"/>
              <a:gd name="connsiteY12" fmla="*/ 1143000 h 1143000"/>
              <a:gd name="connsiteX13" fmla="*/ -42172 w 2999418"/>
              <a:gd name="connsiteY13" fmla="*/ 1659019 h 1143000"/>
              <a:gd name="connsiteX14" fmla="*/ 499903 w 2999418"/>
              <a:gd name="connsiteY14" fmla="*/ 1143000 h 1143000"/>
              <a:gd name="connsiteX15" fmla="*/ 190504 w 2999418"/>
              <a:gd name="connsiteY15" fmla="*/ 1143000 h 1143000"/>
              <a:gd name="connsiteX16" fmla="*/ 0 w 2999418"/>
              <a:gd name="connsiteY16" fmla="*/ 952496 h 1143000"/>
              <a:gd name="connsiteX17" fmla="*/ 0 w 2999418"/>
              <a:gd name="connsiteY17" fmla="*/ 952500 h 1143000"/>
              <a:gd name="connsiteX18" fmla="*/ 0 w 2999418"/>
              <a:gd name="connsiteY18" fmla="*/ 666750 h 1143000"/>
              <a:gd name="connsiteX19" fmla="*/ 0 w 2999418"/>
              <a:gd name="connsiteY19" fmla="*/ 666750 h 1143000"/>
              <a:gd name="connsiteX20" fmla="*/ 0 w 2999418"/>
              <a:gd name="connsiteY20" fmla="*/ 190504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99418" h="1143000" fill="none" extrusionOk="0">
                <a:moveTo>
                  <a:pt x="0" y="190504"/>
                </a:moveTo>
                <a:cubicBezTo>
                  <a:pt x="-2400" y="80314"/>
                  <a:pt x="83852" y="11719"/>
                  <a:pt x="190504" y="0"/>
                </a:cubicBezTo>
                <a:cubicBezTo>
                  <a:pt x="304734" y="-19838"/>
                  <a:pt x="436700" y="14569"/>
                  <a:pt x="499903" y="0"/>
                </a:cubicBezTo>
                <a:lnTo>
                  <a:pt x="499903" y="0"/>
                </a:lnTo>
                <a:cubicBezTo>
                  <a:pt x="831609" y="7897"/>
                  <a:pt x="1051782" y="63093"/>
                  <a:pt x="1249758" y="0"/>
                </a:cubicBezTo>
                <a:cubicBezTo>
                  <a:pt x="1897337" y="137450"/>
                  <a:pt x="2460303" y="17642"/>
                  <a:pt x="2808914" y="0"/>
                </a:cubicBezTo>
                <a:cubicBezTo>
                  <a:pt x="2906314" y="-1268"/>
                  <a:pt x="2990672" y="84578"/>
                  <a:pt x="2999418" y="190504"/>
                </a:cubicBezTo>
                <a:cubicBezTo>
                  <a:pt x="3000727" y="281218"/>
                  <a:pt x="3016004" y="434178"/>
                  <a:pt x="2999418" y="666750"/>
                </a:cubicBezTo>
                <a:lnTo>
                  <a:pt x="2999418" y="666750"/>
                </a:lnTo>
                <a:cubicBezTo>
                  <a:pt x="3023376" y="699130"/>
                  <a:pt x="2975980" y="872407"/>
                  <a:pt x="2999418" y="952500"/>
                </a:cubicBezTo>
                <a:lnTo>
                  <a:pt x="2999418" y="952496"/>
                </a:lnTo>
                <a:cubicBezTo>
                  <a:pt x="3011743" y="1069500"/>
                  <a:pt x="2906979" y="1141884"/>
                  <a:pt x="2808914" y="1143000"/>
                </a:cubicBezTo>
                <a:cubicBezTo>
                  <a:pt x="2142673" y="1008450"/>
                  <a:pt x="1855660" y="1033347"/>
                  <a:pt x="1249758" y="1143000"/>
                </a:cubicBezTo>
                <a:cubicBezTo>
                  <a:pt x="751085" y="1406151"/>
                  <a:pt x="126178" y="1560251"/>
                  <a:pt x="-42172" y="1659019"/>
                </a:cubicBezTo>
                <a:cubicBezTo>
                  <a:pt x="202949" y="1436300"/>
                  <a:pt x="373572" y="1356133"/>
                  <a:pt x="499903" y="1143000"/>
                </a:cubicBezTo>
                <a:cubicBezTo>
                  <a:pt x="417231" y="1125767"/>
                  <a:pt x="316828" y="1163460"/>
                  <a:pt x="190504" y="1143000"/>
                </a:cubicBezTo>
                <a:cubicBezTo>
                  <a:pt x="85772" y="1122051"/>
                  <a:pt x="4385" y="1057842"/>
                  <a:pt x="0" y="952496"/>
                </a:cubicBezTo>
                <a:lnTo>
                  <a:pt x="0" y="952500"/>
                </a:lnTo>
                <a:cubicBezTo>
                  <a:pt x="-14481" y="838963"/>
                  <a:pt x="-5452" y="801332"/>
                  <a:pt x="0" y="666750"/>
                </a:cubicBezTo>
                <a:lnTo>
                  <a:pt x="0" y="666750"/>
                </a:lnTo>
                <a:cubicBezTo>
                  <a:pt x="17093" y="528533"/>
                  <a:pt x="-14403" y="423688"/>
                  <a:pt x="0" y="190504"/>
                </a:cubicBezTo>
                <a:close/>
              </a:path>
              <a:path w="2999418" h="1143000" stroke="0" extrusionOk="0">
                <a:moveTo>
                  <a:pt x="0" y="190504"/>
                </a:moveTo>
                <a:cubicBezTo>
                  <a:pt x="9312" y="81556"/>
                  <a:pt x="76539" y="430"/>
                  <a:pt x="190504" y="0"/>
                </a:cubicBezTo>
                <a:cubicBezTo>
                  <a:pt x="274362" y="3278"/>
                  <a:pt x="455001" y="6684"/>
                  <a:pt x="499903" y="0"/>
                </a:cubicBezTo>
                <a:lnTo>
                  <a:pt x="499903" y="0"/>
                </a:lnTo>
                <a:cubicBezTo>
                  <a:pt x="670908" y="-5299"/>
                  <a:pt x="943699" y="63333"/>
                  <a:pt x="1249758" y="0"/>
                </a:cubicBezTo>
                <a:cubicBezTo>
                  <a:pt x="1676111" y="-44617"/>
                  <a:pt x="2091934" y="-95036"/>
                  <a:pt x="2808914" y="0"/>
                </a:cubicBezTo>
                <a:cubicBezTo>
                  <a:pt x="2904141" y="5564"/>
                  <a:pt x="3014616" y="84387"/>
                  <a:pt x="2999418" y="190504"/>
                </a:cubicBezTo>
                <a:cubicBezTo>
                  <a:pt x="3026792" y="297797"/>
                  <a:pt x="2959038" y="520103"/>
                  <a:pt x="2999418" y="666750"/>
                </a:cubicBezTo>
                <a:lnTo>
                  <a:pt x="2999418" y="666750"/>
                </a:lnTo>
                <a:cubicBezTo>
                  <a:pt x="2996035" y="765549"/>
                  <a:pt x="2988511" y="841162"/>
                  <a:pt x="2999418" y="952500"/>
                </a:cubicBezTo>
                <a:lnTo>
                  <a:pt x="2999418" y="952496"/>
                </a:lnTo>
                <a:cubicBezTo>
                  <a:pt x="3004043" y="1049546"/>
                  <a:pt x="2921521" y="1150727"/>
                  <a:pt x="2808914" y="1143000"/>
                </a:cubicBezTo>
                <a:cubicBezTo>
                  <a:pt x="2274221" y="1089769"/>
                  <a:pt x="1599720" y="1132159"/>
                  <a:pt x="1249758" y="1143000"/>
                </a:cubicBezTo>
                <a:cubicBezTo>
                  <a:pt x="698578" y="1269553"/>
                  <a:pt x="473253" y="1559086"/>
                  <a:pt x="-42172" y="1659019"/>
                </a:cubicBezTo>
                <a:cubicBezTo>
                  <a:pt x="201017" y="1406150"/>
                  <a:pt x="296233" y="1249578"/>
                  <a:pt x="499903" y="1143000"/>
                </a:cubicBezTo>
                <a:cubicBezTo>
                  <a:pt x="355251" y="1138719"/>
                  <a:pt x="267448" y="1145824"/>
                  <a:pt x="190504" y="1143000"/>
                </a:cubicBezTo>
                <a:cubicBezTo>
                  <a:pt x="89462" y="1144318"/>
                  <a:pt x="2154" y="1065854"/>
                  <a:pt x="0" y="952496"/>
                </a:cubicBezTo>
                <a:lnTo>
                  <a:pt x="0" y="952500"/>
                </a:lnTo>
                <a:cubicBezTo>
                  <a:pt x="24381" y="835538"/>
                  <a:pt x="-15110" y="735862"/>
                  <a:pt x="0" y="666750"/>
                </a:cubicBezTo>
                <a:lnTo>
                  <a:pt x="0" y="666750"/>
                </a:lnTo>
                <a:cubicBezTo>
                  <a:pt x="23914" y="545146"/>
                  <a:pt x="30522" y="344187"/>
                  <a:pt x="0" y="190504"/>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51406"/>
                      <a:gd name="adj2" fmla="val 9514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Làm</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sao</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tìm</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số</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bị</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trừ</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1277623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61950" y="2866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3D37BE6D-79AA-576B-5859-D364C699C29D}"/>
              </a:ext>
            </a:extLst>
          </p:cNvPr>
          <p:cNvSpPr/>
          <p:nvPr/>
        </p:nvSpPr>
        <p:spPr>
          <a:xfrm>
            <a:off x="2417737" y="1883543"/>
            <a:ext cx="2417441" cy="762000"/>
          </a:xfrm>
          <a:prstGeom prst="roundRect">
            <a:avLst/>
          </a:prstGeom>
          <a:solidFill>
            <a:srgbClr val="00B0F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Số</a:t>
            </a:r>
            <a:r>
              <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 </a:t>
            </a: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bị</a:t>
            </a:r>
            <a:r>
              <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 </a:t>
            </a: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trừ</a:t>
            </a:r>
            <a:endPar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endParaRPr>
          </a:p>
        </p:txBody>
      </p:sp>
      <p:sp>
        <p:nvSpPr>
          <p:cNvPr id="14" name="Rectangle: Rounded Corners 13">
            <a:extLst>
              <a:ext uri="{FF2B5EF4-FFF2-40B4-BE49-F238E27FC236}">
                <a16:creationId xmlns:a16="http://schemas.microsoft.com/office/drawing/2014/main" id="{47FADE3E-EC5F-CE0D-265C-2C85151D8791}"/>
              </a:ext>
            </a:extLst>
          </p:cNvPr>
          <p:cNvSpPr/>
          <p:nvPr/>
        </p:nvSpPr>
        <p:spPr>
          <a:xfrm>
            <a:off x="8075325" y="656233"/>
            <a:ext cx="2059299" cy="761999"/>
          </a:xfrm>
          <a:prstGeom prst="roundRect">
            <a:avLst/>
          </a:prstGeom>
          <a:solidFill>
            <a:srgbClr val="FF99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Số</a:t>
            </a:r>
            <a:r>
              <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 </a:t>
            </a: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trừ</a:t>
            </a:r>
            <a:endPar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endParaRPr>
          </a:p>
        </p:txBody>
      </p:sp>
      <p:sp>
        <p:nvSpPr>
          <p:cNvPr id="16" name="Rectangle: Rounded Corners 15">
            <a:extLst>
              <a:ext uri="{FF2B5EF4-FFF2-40B4-BE49-F238E27FC236}">
                <a16:creationId xmlns:a16="http://schemas.microsoft.com/office/drawing/2014/main" id="{976F6CEE-967C-715C-818A-A642BFA3633B}"/>
              </a:ext>
            </a:extLst>
          </p:cNvPr>
          <p:cNvSpPr/>
          <p:nvPr/>
        </p:nvSpPr>
        <p:spPr>
          <a:xfrm>
            <a:off x="8178289" y="2787712"/>
            <a:ext cx="1790698" cy="761999"/>
          </a:xfrm>
          <a:prstGeom prst="roundRect">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Hiệu</a:t>
            </a:r>
            <a:endPar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endParaRPr>
          </a:p>
        </p:txBody>
      </p:sp>
      <p:grpSp>
        <p:nvGrpSpPr>
          <p:cNvPr id="18" name="Group 17">
            <a:extLst>
              <a:ext uri="{FF2B5EF4-FFF2-40B4-BE49-F238E27FC236}">
                <a16:creationId xmlns:a16="http://schemas.microsoft.com/office/drawing/2014/main" id="{70857C32-B055-4E91-A386-604EFF7361A7}"/>
              </a:ext>
            </a:extLst>
          </p:cNvPr>
          <p:cNvGrpSpPr/>
          <p:nvPr/>
        </p:nvGrpSpPr>
        <p:grpSpPr>
          <a:xfrm>
            <a:off x="4984940" y="618133"/>
            <a:ext cx="2684012" cy="3107804"/>
            <a:chOff x="3276600" y="1905000"/>
            <a:chExt cx="1447800" cy="1676400"/>
          </a:xfrm>
        </p:grpSpPr>
        <p:sp>
          <p:nvSpPr>
            <p:cNvPr id="19" name="Oval 18">
              <a:extLst>
                <a:ext uri="{FF2B5EF4-FFF2-40B4-BE49-F238E27FC236}">
                  <a16:creationId xmlns:a16="http://schemas.microsoft.com/office/drawing/2014/main" id="{6DBA0A3C-AFF0-4AAF-8952-C72D10389630}"/>
                </a:ext>
              </a:extLst>
            </p:cNvPr>
            <p:cNvSpPr/>
            <p:nvPr/>
          </p:nvSpPr>
          <p:spPr>
            <a:xfrm>
              <a:off x="3276600" y="2514600"/>
              <a:ext cx="609600" cy="609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B0F0"/>
                  </a:solidFill>
                  <a:effectLst/>
                  <a:uLnTx/>
                  <a:uFillTx/>
                  <a:latin typeface="Calibri"/>
                  <a:ea typeface="+mn-ea"/>
                  <a:cs typeface="+mn-cs"/>
                </a:rPr>
                <a:t>.?.</a:t>
              </a:r>
            </a:p>
          </p:txBody>
        </p:sp>
        <p:sp>
          <p:nvSpPr>
            <p:cNvPr id="20" name="Oval 19">
              <a:extLst>
                <a:ext uri="{FF2B5EF4-FFF2-40B4-BE49-F238E27FC236}">
                  <a16:creationId xmlns:a16="http://schemas.microsoft.com/office/drawing/2014/main" id="{205A8F89-C347-4308-8FC7-A4243C04822C}"/>
                </a:ext>
              </a:extLst>
            </p:cNvPr>
            <p:cNvSpPr/>
            <p:nvPr/>
          </p:nvSpPr>
          <p:spPr>
            <a:xfrm>
              <a:off x="4114800" y="1905000"/>
              <a:ext cx="6096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79646">
                      <a:lumMod val="75000"/>
                    </a:srgbClr>
                  </a:solidFill>
                  <a:effectLst/>
                  <a:uLnTx/>
                  <a:uFillTx/>
                  <a:latin typeface="Calibri"/>
                  <a:ea typeface="+mn-ea"/>
                  <a:cs typeface="+mn-cs"/>
                </a:rPr>
                <a:t>8</a:t>
              </a:r>
            </a:p>
          </p:txBody>
        </p:sp>
        <p:sp>
          <p:nvSpPr>
            <p:cNvPr id="22" name="Oval 21">
              <a:extLst>
                <a:ext uri="{FF2B5EF4-FFF2-40B4-BE49-F238E27FC236}">
                  <a16:creationId xmlns:a16="http://schemas.microsoft.com/office/drawing/2014/main" id="{87C69972-DAD4-4128-9CEA-2194138225D6}"/>
                </a:ext>
              </a:extLst>
            </p:cNvPr>
            <p:cNvSpPr/>
            <p:nvPr/>
          </p:nvSpPr>
          <p:spPr>
            <a:xfrm>
              <a:off x="4114800" y="2971800"/>
              <a:ext cx="6096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30A0"/>
                  </a:solidFill>
                  <a:effectLst/>
                  <a:uLnTx/>
                  <a:uFillTx/>
                  <a:latin typeface="Calibri"/>
                  <a:ea typeface="+mn-ea"/>
                  <a:cs typeface="+mn-cs"/>
                </a:rPr>
                <a:t>28</a:t>
              </a:r>
            </a:p>
          </p:txBody>
        </p:sp>
        <p:cxnSp>
          <p:nvCxnSpPr>
            <p:cNvPr id="23" name="Straight Arrow Connector 22">
              <a:extLst>
                <a:ext uri="{FF2B5EF4-FFF2-40B4-BE49-F238E27FC236}">
                  <a16:creationId xmlns:a16="http://schemas.microsoft.com/office/drawing/2014/main" id="{CE31B492-E545-45AA-8F01-3FC4D3655DA7}"/>
                </a:ext>
              </a:extLst>
            </p:cNvPr>
            <p:cNvCxnSpPr>
              <a:stCxn id="19" idx="7"/>
              <a:endCxn id="20" idx="2"/>
            </p:cNvCxnSpPr>
            <p:nvPr/>
          </p:nvCxnSpPr>
          <p:spPr>
            <a:xfrm flipV="1">
              <a:off x="3796926" y="2209800"/>
              <a:ext cx="317874" cy="3940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7A1B947-49DD-4D49-97A1-F4D68F0BE50E}"/>
                </a:ext>
              </a:extLst>
            </p:cNvPr>
            <p:cNvCxnSpPr>
              <a:cxnSpLocks/>
              <a:stCxn id="19" idx="5"/>
              <a:endCxn id="22" idx="2"/>
            </p:cNvCxnSpPr>
            <p:nvPr/>
          </p:nvCxnSpPr>
          <p:spPr>
            <a:xfrm>
              <a:off x="3796926" y="3034926"/>
              <a:ext cx="317874" cy="2416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D64E0A7F-6A59-4E14-8DAB-51F89971DBA9}"/>
              </a:ext>
            </a:extLst>
          </p:cNvPr>
          <p:cNvSpPr/>
          <p:nvPr/>
        </p:nvSpPr>
        <p:spPr>
          <a:xfrm>
            <a:off x="4965890" y="1748243"/>
            <a:ext cx="1130110" cy="113011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B0F0"/>
                </a:solidFill>
                <a:effectLst/>
                <a:uLnTx/>
                <a:uFillTx/>
                <a:latin typeface="Calibri"/>
                <a:ea typeface="+mn-ea"/>
                <a:cs typeface="+mn-cs"/>
              </a:rPr>
              <a:t>36</a:t>
            </a:r>
          </a:p>
        </p:txBody>
      </p:sp>
      <p:pic>
        <p:nvPicPr>
          <p:cNvPr id="26" name="Picture 2">
            <a:extLst>
              <a:ext uri="{FF2B5EF4-FFF2-40B4-BE49-F238E27FC236}">
                <a16:creationId xmlns:a16="http://schemas.microsoft.com/office/drawing/2014/main" id="{FF266B67-C460-48ED-BA75-11AFC7373E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5065775"/>
            <a:ext cx="1295400" cy="1792224"/>
          </a:xfrm>
          <a:prstGeom prst="rect">
            <a:avLst/>
          </a:prstGeom>
          <a:noFill/>
          <a:extLst>
            <a:ext uri="{909E8E84-426E-40DD-AFC4-6F175D3DCCD1}">
              <a14:hiddenFill xmlns:a14="http://schemas.microsoft.com/office/drawing/2010/main">
                <a:solidFill>
                  <a:srgbClr val="FFFFFF"/>
                </a:solidFill>
              </a14:hiddenFill>
            </a:ext>
          </a:extLst>
        </p:spPr>
      </p:pic>
      <p:sp>
        <p:nvSpPr>
          <p:cNvPr id="27" name="Speech Bubble: Rectangle with Corners Rounded 26">
            <a:extLst>
              <a:ext uri="{FF2B5EF4-FFF2-40B4-BE49-F238E27FC236}">
                <a16:creationId xmlns:a16="http://schemas.microsoft.com/office/drawing/2014/main" id="{E45FEED1-FD58-4679-8079-42BEC4104E1D}"/>
              </a:ext>
            </a:extLst>
          </p:cNvPr>
          <p:cNvSpPr/>
          <p:nvPr/>
        </p:nvSpPr>
        <p:spPr>
          <a:xfrm>
            <a:off x="851920" y="3407858"/>
            <a:ext cx="2999418" cy="1143000"/>
          </a:xfrm>
          <a:custGeom>
            <a:avLst/>
            <a:gdLst>
              <a:gd name="connsiteX0" fmla="*/ 0 w 2999418"/>
              <a:gd name="connsiteY0" fmla="*/ 190504 h 1143000"/>
              <a:gd name="connsiteX1" fmla="*/ 190504 w 2999418"/>
              <a:gd name="connsiteY1" fmla="*/ 0 h 1143000"/>
              <a:gd name="connsiteX2" fmla="*/ 499903 w 2999418"/>
              <a:gd name="connsiteY2" fmla="*/ 0 h 1143000"/>
              <a:gd name="connsiteX3" fmla="*/ 499903 w 2999418"/>
              <a:gd name="connsiteY3" fmla="*/ 0 h 1143000"/>
              <a:gd name="connsiteX4" fmla="*/ 1249758 w 2999418"/>
              <a:gd name="connsiteY4" fmla="*/ 0 h 1143000"/>
              <a:gd name="connsiteX5" fmla="*/ 2808914 w 2999418"/>
              <a:gd name="connsiteY5" fmla="*/ 0 h 1143000"/>
              <a:gd name="connsiteX6" fmla="*/ 2999418 w 2999418"/>
              <a:gd name="connsiteY6" fmla="*/ 190504 h 1143000"/>
              <a:gd name="connsiteX7" fmla="*/ 2999418 w 2999418"/>
              <a:gd name="connsiteY7" fmla="*/ 666750 h 1143000"/>
              <a:gd name="connsiteX8" fmla="*/ 2999418 w 2999418"/>
              <a:gd name="connsiteY8" fmla="*/ 666750 h 1143000"/>
              <a:gd name="connsiteX9" fmla="*/ 2999418 w 2999418"/>
              <a:gd name="connsiteY9" fmla="*/ 952500 h 1143000"/>
              <a:gd name="connsiteX10" fmla="*/ 2999418 w 2999418"/>
              <a:gd name="connsiteY10" fmla="*/ 952496 h 1143000"/>
              <a:gd name="connsiteX11" fmla="*/ 2808914 w 2999418"/>
              <a:gd name="connsiteY11" fmla="*/ 1143000 h 1143000"/>
              <a:gd name="connsiteX12" fmla="*/ 1249758 w 2999418"/>
              <a:gd name="connsiteY12" fmla="*/ 1143000 h 1143000"/>
              <a:gd name="connsiteX13" fmla="*/ -42172 w 2999418"/>
              <a:gd name="connsiteY13" fmla="*/ 1659019 h 1143000"/>
              <a:gd name="connsiteX14" fmla="*/ 499903 w 2999418"/>
              <a:gd name="connsiteY14" fmla="*/ 1143000 h 1143000"/>
              <a:gd name="connsiteX15" fmla="*/ 190504 w 2999418"/>
              <a:gd name="connsiteY15" fmla="*/ 1143000 h 1143000"/>
              <a:gd name="connsiteX16" fmla="*/ 0 w 2999418"/>
              <a:gd name="connsiteY16" fmla="*/ 952496 h 1143000"/>
              <a:gd name="connsiteX17" fmla="*/ 0 w 2999418"/>
              <a:gd name="connsiteY17" fmla="*/ 952500 h 1143000"/>
              <a:gd name="connsiteX18" fmla="*/ 0 w 2999418"/>
              <a:gd name="connsiteY18" fmla="*/ 666750 h 1143000"/>
              <a:gd name="connsiteX19" fmla="*/ 0 w 2999418"/>
              <a:gd name="connsiteY19" fmla="*/ 666750 h 1143000"/>
              <a:gd name="connsiteX20" fmla="*/ 0 w 2999418"/>
              <a:gd name="connsiteY20" fmla="*/ 190504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99418" h="1143000" fill="none" extrusionOk="0">
                <a:moveTo>
                  <a:pt x="0" y="190504"/>
                </a:moveTo>
                <a:cubicBezTo>
                  <a:pt x="-2400" y="80314"/>
                  <a:pt x="83852" y="11719"/>
                  <a:pt x="190504" y="0"/>
                </a:cubicBezTo>
                <a:cubicBezTo>
                  <a:pt x="304734" y="-19838"/>
                  <a:pt x="436700" y="14569"/>
                  <a:pt x="499903" y="0"/>
                </a:cubicBezTo>
                <a:lnTo>
                  <a:pt x="499903" y="0"/>
                </a:lnTo>
                <a:cubicBezTo>
                  <a:pt x="831609" y="7897"/>
                  <a:pt x="1051782" y="63093"/>
                  <a:pt x="1249758" y="0"/>
                </a:cubicBezTo>
                <a:cubicBezTo>
                  <a:pt x="1897337" y="137450"/>
                  <a:pt x="2460303" y="17642"/>
                  <a:pt x="2808914" y="0"/>
                </a:cubicBezTo>
                <a:cubicBezTo>
                  <a:pt x="2906314" y="-1268"/>
                  <a:pt x="2990672" y="84578"/>
                  <a:pt x="2999418" y="190504"/>
                </a:cubicBezTo>
                <a:cubicBezTo>
                  <a:pt x="3000727" y="281218"/>
                  <a:pt x="3016004" y="434178"/>
                  <a:pt x="2999418" y="666750"/>
                </a:cubicBezTo>
                <a:lnTo>
                  <a:pt x="2999418" y="666750"/>
                </a:lnTo>
                <a:cubicBezTo>
                  <a:pt x="3023376" y="699130"/>
                  <a:pt x="2975980" y="872407"/>
                  <a:pt x="2999418" y="952500"/>
                </a:cubicBezTo>
                <a:lnTo>
                  <a:pt x="2999418" y="952496"/>
                </a:lnTo>
                <a:cubicBezTo>
                  <a:pt x="3011743" y="1069500"/>
                  <a:pt x="2906979" y="1141884"/>
                  <a:pt x="2808914" y="1143000"/>
                </a:cubicBezTo>
                <a:cubicBezTo>
                  <a:pt x="2142673" y="1008450"/>
                  <a:pt x="1855660" y="1033347"/>
                  <a:pt x="1249758" y="1143000"/>
                </a:cubicBezTo>
                <a:cubicBezTo>
                  <a:pt x="751085" y="1406151"/>
                  <a:pt x="126178" y="1560251"/>
                  <a:pt x="-42172" y="1659019"/>
                </a:cubicBezTo>
                <a:cubicBezTo>
                  <a:pt x="202949" y="1436300"/>
                  <a:pt x="373572" y="1356133"/>
                  <a:pt x="499903" y="1143000"/>
                </a:cubicBezTo>
                <a:cubicBezTo>
                  <a:pt x="417231" y="1125767"/>
                  <a:pt x="316828" y="1163460"/>
                  <a:pt x="190504" y="1143000"/>
                </a:cubicBezTo>
                <a:cubicBezTo>
                  <a:pt x="85772" y="1122051"/>
                  <a:pt x="4385" y="1057842"/>
                  <a:pt x="0" y="952496"/>
                </a:cubicBezTo>
                <a:lnTo>
                  <a:pt x="0" y="952500"/>
                </a:lnTo>
                <a:cubicBezTo>
                  <a:pt x="-14481" y="838963"/>
                  <a:pt x="-5452" y="801332"/>
                  <a:pt x="0" y="666750"/>
                </a:cubicBezTo>
                <a:lnTo>
                  <a:pt x="0" y="666750"/>
                </a:lnTo>
                <a:cubicBezTo>
                  <a:pt x="17093" y="528533"/>
                  <a:pt x="-14403" y="423688"/>
                  <a:pt x="0" y="190504"/>
                </a:cubicBezTo>
                <a:close/>
              </a:path>
              <a:path w="2999418" h="1143000" stroke="0" extrusionOk="0">
                <a:moveTo>
                  <a:pt x="0" y="190504"/>
                </a:moveTo>
                <a:cubicBezTo>
                  <a:pt x="9312" y="81556"/>
                  <a:pt x="76539" y="430"/>
                  <a:pt x="190504" y="0"/>
                </a:cubicBezTo>
                <a:cubicBezTo>
                  <a:pt x="274362" y="3278"/>
                  <a:pt x="455001" y="6684"/>
                  <a:pt x="499903" y="0"/>
                </a:cubicBezTo>
                <a:lnTo>
                  <a:pt x="499903" y="0"/>
                </a:lnTo>
                <a:cubicBezTo>
                  <a:pt x="670908" y="-5299"/>
                  <a:pt x="943699" y="63333"/>
                  <a:pt x="1249758" y="0"/>
                </a:cubicBezTo>
                <a:cubicBezTo>
                  <a:pt x="1676111" y="-44617"/>
                  <a:pt x="2091934" y="-95036"/>
                  <a:pt x="2808914" y="0"/>
                </a:cubicBezTo>
                <a:cubicBezTo>
                  <a:pt x="2904141" y="5564"/>
                  <a:pt x="3014616" y="84387"/>
                  <a:pt x="2999418" y="190504"/>
                </a:cubicBezTo>
                <a:cubicBezTo>
                  <a:pt x="3026792" y="297797"/>
                  <a:pt x="2959038" y="520103"/>
                  <a:pt x="2999418" y="666750"/>
                </a:cubicBezTo>
                <a:lnTo>
                  <a:pt x="2999418" y="666750"/>
                </a:lnTo>
                <a:cubicBezTo>
                  <a:pt x="2996035" y="765549"/>
                  <a:pt x="2988511" y="841162"/>
                  <a:pt x="2999418" y="952500"/>
                </a:cubicBezTo>
                <a:lnTo>
                  <a:pt x="2999418" y="952496"/>
                </a:lnTo>
                <a:cubicBezTo>
                  <a:pt x="3004043" y="1049546"/>
                  <a:pt x="2921521" y="1150727"/>
                  <a:pt x="2808914" y="1143000"/>
                </a:cubicBezTo>
                <a:cubicBezTo>
                  <a:pt x="2274221" y="1089769"/>
                  <a:pt x="1599720" y="1132159"/>
                  <a:pt x="1249758" y="1143000"/>
                </a:cubicBezTo>
                <a:cubicBezTo>
                  <a:pt x="698578" y="1269553"/>
                  <a:pt x="473253" y="1559086"/>
                  <a:pt x="-42172" y="1659019"/>
                </a:cubicBezTo>
                <a:cubicBezTo>
                  <a:pt x="201017" y="1406150"/>
                  <a:pt x="296233" y="1249578"/>
                  <a:pt x="499903" y="1143000"/>
                </a:cubicBezTo>
                <a:cubicBezTo>
                  <a:pt x="355251" y="1138719"/>
                  <a:pt x="267448" y="1145824"/>
                  <a:pt x="190504" y="1143000"/>
                </a:cubicBezTo>
                <a:cubicBezTo>
                  <a:pt x="89462" y="1144318"/>
                  <a:pt x="2154" y="1065854"/>
                  <a:pt x="0" y="952496"/>
                </a:cubicBezTo>
                <a:lnTo>
                  <a:pt x="0" y="952500"/>
                </a:lnTo>
                <a:cubicBezTo>
                  <a:pt x="24381" y="835538"/>
                  <a:pt x="-15110" y="735862"/>
                  <a:pt x="0" y="666750"/>
                </a:cubicBezTo>
                <a:lnTo>
                  <a:pt x="0" y="666750"/>
                </a:lnTo>
                <a:cubicBezTo>
                  <a:pt x="23914" y="545146"/>
                  <a:pt x="30522" y="344187"/>
                  <a:pt x="0" y="190504"/>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51406"/>
                      <a:gd name="adj2" fmla="val 9514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Làm</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sao</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tìm</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số</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bị</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trừ</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21" name="Oval 20">
            <a:extLst>
              <a:ext uri="{FF2B5EF4-FFF2-40B4-BE49-F238E27FC236}">
                <a16:creationId xmlns:a16="http://schemas.microsoft.com/office/drawing/2014/main" id="{49309561-3054-4117-B992-4C2809DA15A4}"/>
              </a:ext>
            </a:extLst>
          </p:cNvPr>
          <p:cNvSpPr/>
          <p:nvPr/>
        </p:nvSpPr>
        <p:spPr>
          <a:xfrm>
            <a:off x="6538841" y="610819"/>
            <a:ext cx="1130110" cy="113011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79646">
                    <a:lumMod val="75000"/>
                  </a:srgbClr>
                </a:solidFill>
                <a:effectLst/>
                <a:uLnTx/>
                <a:uFillTx/>
                <a:latin typeface="Calibri"/>
                <a:ea typeface="+mn-ea"/>
                <a:cs typeface="+mn-cs"/>
              </a:rPr>
              <a:t>8</a:t>
            </a:r>
          </a:p>
        </p:txBody>
      </p:sp>
      <p:sp>
        <p:nvSpPr>
          <p:cNvPr id="28" name="Oval 27">
            <a:extLst>
              <a:ext uri="{FF2B5EF4-FFF2-40B4-BE49-F238E27FC236}">
                <a16:creationId xmlns:a16="http://schemas.microsoft.com/office/drawing/2014/main" id="{6607E6E9-71C0-4FB0-861D-1D420B566B30}"/>
              </a:ext>
            </a:extLst>
          </p:cNvPr>
          <p:cNvSpPr/>
          <p:nvPr/>
        </p:nvSpPr>
        <p:spPr>
          <a:xfrm>
            <a:off x="6557891" y="2592139"/>
            <a:ext cx="1130110" cy="113011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30A0"/>
                </a:solidFill>
                <a:effectLst/>
                <a:uLnTx/>
                <a:uFillTx/>
                <a:latin typeface="Calibri"/>
                <a:ea typeface="+mn-ea"/>
                <a:cs typeface="+mn-cs"/>
              </a:rPr>
              <a:t>28</a:t>
            </a:r>
          </a:p>
        </p:txBody>
      </p:sp>
      <p:sp>
        <p:nvSpPr>
          <p:cNvPr id="5" name="TextBox 4">
            <a:extLst>
              <a:ext uri="{FF2B5EF4-FFF2-40B4-BE49-F238E27FC236}">
                <a16:creationId xmlns:a16="http://schemas.microsoft.com/office/drawing/2014/main" id="{8D6384C1-95FD-4696-A689-FE993E63F4C9}"/>
              </a:ext>
            </a:extLst>
          </p:cNvPr>
          <p:cNvSpPr txBox="1"/>
          <p:nvPr/>
        </p:nvSpPr>
        <p:spPr>
          <a:xfrm>
            <a:off x="5194943" y="4093180"/>
            <a:ext cx="73006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a:ea typeface="+mn-ea"/>
                <a:cs typeface="+mn-cs"/>
              </a:rPr>
              <a:t>+</a:t>
            </a:r>
          </a:p>
        </p:txBody>
      </p:sp>
      <p:sp>
        <p:nvSpPr>
          <p:cNvPr id="29" name="TextBox 28">
            <a:extLst>
              <a:ext uri="{FF2B5EF4-FFF2-40B4-BE49-F238E27FC236}">
                <a16:creationId xmlns:a16="http://schemas.microsoft.com/office/drawing/2014/main" id="{E7709352-3ABB-46B3-BC4D-DB2680021164}"/>
              </a:ext>
            </a:extLst>
          </p:cNvPr>
          <p:cNvSpPr txBox="1"/>
          <p:nvPr/>
        </p:nvSpPr>
        <p:spPr>
          <a:xfrm>
            <a:off x="7813259" y="4093180"/>
            <a:ext cx="73006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627184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
                                        <p:tgtEl>
                                          <p:spTgt spid="28"/>
                                        </p:tgtEl>
                                      </p:cBhvr>
                                    </p:animEffect>
                                  </p:childTnLst>
                                </p:cTn>
                              </p:par>
                            </p:childTnLst>
                          </p:cTn>
                        </p:par>
                        <p:par>
                          <p:cTn id="8" fill="hold">
                            <p:stCondLst>
                              <p:cond delay="10"/>
                            </p:stCondLst>
                            <p:childTnLst>
                              <p:par>
                                <p:cTn id="9" presetID="42" presetClass="path" presetSubtype="0" accel="50000" decel="50000" fill="hold" grpId="0" nodeType="afterEffect">
                                  <p:stCondLst>
                                    <p:cond delay="0"/>
                                  </p:stCondLst>
                                  <p:childTnLst>
                                    <p:animMotion origin="layout" path="M -4.79167E-6 3.33333E-6 L -0.24596 0.22407 " pathEditMode="relative" rAng="0" ptsTypes="AA">
                                      <p:cBhvr>
                                        <p:cTn id="10" dur="2000" fill="hold"/>
                                        <p:tgtEl>
                                          <p:spTgt spid="28"/>
                                        </p:tgtEl>
                                        <p:attrNameLst>
                                          <p:attrName>ppt_x</p:attrName>
                                          <p:attrName>ppt_y</p:attrName>
                                        </p:attrNameLst>
                                      </p:cBhvr>
                                      <p:rCtr x="-12305" y="11204"/>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
                                        <p:tgtEl>
                                          <p:spTgt spid="21"/>
                                        </p:tgtEl>
                                      </p:cBhvr>
                                    </p:animEffect>
                                  </p:childTnLst>
                                </p:cTn>
                              </p:par>
                            </p:childTnLst>
                          </p:cTn>
                        </p:par>
                        <p:par>
                          <p:cTn id="21" fill="hold">
                            <p:stCondLst>
                              <p:cond delay="10"/>
                            </p:stCondLst>
                            <p:childTnLst>
                              <p:par>
                                <p:cTn id="22" presetID="42" presetClass="path" presetSubtype="0" accel="50000" decel="50000" fill="hold" grpId="0" nodeType="afterEffect">
                                  <p:stCondLst>
                                    <p:cond delay="0"/>
                                  </p:stCondLst>
                                  <p:childTnLst>
                                    <p:animMotion origin="layout" path="M -2.29167E-6 2.22222E-6 L -0.01302 0.51736 " pathEditMode="relative" rAng="0" ptsTypes="AA">
                                      <p:cBhvr>
                                        <p:cTn id="23" dur="2000" fill="hold"/>
                                        <p:tgtEl>
                                          <p:spTgt spid="21"/>
                                        </p:tgtEl>
                                        <p:attrNameLst>
                                          <p:attrName>ppt_x</p:attrName>
                                          <p:attrName>ppt_y</p:attrName>
                                        </p:attrNameLst>
                                      </p:cBhvr>
                                      <p:rCtr x="-651" y="25856"/>
                                    </p:animMotion>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wipe(down)">
                                      <p:cBhvr>
                                        <p:cTn id="28" dur="500"/>
                                        <p:tgtEl>
                                          <p:spTgt spid="2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path" presetSubtype="0" accel="50000" decel="50000" fill="hold" grpId="0" nodeType="clickEffect">
                                  <p:stCondLst>
                                    <p:cond delay="0"/>
                                  </p:stCondLst>
                                  <p:childTnLst>
                                    <p:animMotion origin="layout" path="M 4.16667E-6 1.48148E-6 L 0.34804 0.33194 " pathEditMode="relative" rAng="0" ptsTypes="AA">
                                      <p:cBhvr>
                                        <p:cTn id="32" dur="2000" fill="hold"/>
                                        <p:tgtEl>
                                          <p:spTgt spid="25"/>
                                        </p:tgtEl>
                                        <p:attrNameLst>
                                          <p:attrName>ppt_x</p:attrName>
                                          <p:attrName>ppt_y</p:attrName>
                                        </p:attrNameLst>
                                      </p:cBhvr>
                                      <p:rCtr x="17396" y="165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1" grpId="0" animBg="1"/>
      <p:bldP spid="21" grpId="1" animBg="1"/>
      <p:bldP spid="28" grpId="0" animBg="1"/>
      <p:bldP spid="2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61950" y="2866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3D37BE6D-79AA-576B-5859-D364C699C29D}"/>
              </a:ext>
            </a:extLst>
          </p:cNvPr>
          <p:cNvSpPr/>
          <p:nvPr/>
        </p:nvSpPr>
        <p:spPr>
          <a:xfrm>
            <a:off x="8604788" y="5453200"/>
            <a:ext cx="2417441" cy="762000"/>
          </a:xfrm>
          <a:prstGeom prst="roundRect">
            <a:avLst/>
          </a:prstGeom>
          <a:solidFill>
            <a:srgbClr val="00B0F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Số</a:t>
            </a:r>
            <a:r>
              <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 </a:t>
            </a: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bị</a:t>
            </a:r>
            <a:r>
              <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 </a:t>
            </a: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trừ</a:t>
            </a:r>
            <a:endPar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endParaRPr>
          </a:p>
        </p:txBody>
      </p:sp>
      <p:sp>
        <p:nvSpPr>
          <p:cNvPr id="14" name="Rectangle: Rounded Corners 13">
            <a:extLst>
              <a:ext uri="{FF2B5EF4-FFF2-40B4-BE49-F238E27FC236}">
                <a16:creationId xmlns:a16="http://schemas.microsoft.com/office/drawing/2014/main" id="{47FADE3E-EC5F-CE0D-265C-2C85151D8791}"/>
              </a:ext>
            </a:extLst>
          </p:cNvPr>
          <p:cNvSpPr/>
          <p:nvPr/>
        </p:nvSpPr>
        <p:spPr>
          <a:xfrm>
            <a:off x="5789301" y="5464481"/>
            <a:ext cx="2059299" cy="761999"/>
          </a:xfrm>
          <a:prstGeom prst="roundRect">
            <a:avLst/>
          </a:prstGeom>
          <a:solidFill>
            <a:srgbClr val="FF99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Số</a:t>
            </a:r>
            <a:r>
              <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 </a:t>
            </a: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trừ</a:t>
            </a:r>
            <a:endPar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endParaRPr>
          </a:p>
        </p:txBody>
      </p:sp>
      <p:sp>
        <p:nvSpPr>
          <p:cNvPr id="16" name="Rectangle: Rounded Corners 15">
            <a:extLst>
              <a:ext uri="{FF2B5EF4-FFF2-40B4-BE49-F238E27FC236}">
                <a16:creationId xmlns:a16="http://schemas.microsoft.com/office/drawing/2014/main" id="{976F6CEE-967C-715C-818A-A642BFA3633B}"/>
              </a:ext>
            </a:extLst>
          </p:cNvPr>
          <p:cNvSpPr/>
          <p:nvPr/>
        </p:nvSpPr>
        <p:spPr>
          <a:xfrm>
            <a:off x="3167564" y="5485119"/>
            <a:ext cx="1790698" cy="761999"/>
          </a:xfrm>
          <a:prstGeom prst="roundRect">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a:ea typeface="+mn-ea"/>
                <a:cs typeface="Calibri" panose="020F0502020204030204" pitchFamily="34" charset="0"/>
              </a:rPr>
              <a:t>Hiệu</a:t>
            </a:r>
            <a:endParaRPr kumimoji="0" lang="en-US" sz="4000" b="1" i="0" u="none" strike="noStrike" kern="1200" cap="none" spc="0" normalizeH="0" baseline="0" noProof="0" dirty="0">
              <a:ln>
                <a:noFill/>
              </a:ln>
              <a:solidFill>
                <a:prstClr val="white"/>
              </a:solidFill>
              <a:effectLst/>
              <a:uLnTx/>
              <a:uFillTx/>
              <a:latin typeface="Calibri"/>
              <a:ea typeface="+mn-ea"/>
              <a:cs typeface="Calibri" panose="020F0502020204030204" pitchFamily="34" charset="0"/>
            </a:endParaRPr>
          </a:p>
        </p:txBody>
      </p:sp>
      <p:grpSp>
        <p:nvGrpSpPr>
          <p:cNvPr id="18" name="Group 17">
            <a:extLst>
              <a:ext uri="{FF2B5EF4-FFF2-40B4-BE49-F238E27FC236}">
                <a16:creationId xmlns:a16="http://schemas.microsoft.com/office/drawing/2014/main" id="{70857C32-B055-4E91-A386-604EFF7361A7}"/>
              </a:ext>
            </a:extLst>
          </p:cNvPr>
          <p:cNvGrpSpPr/>
          <p:nvPr/>
        </p:nvGrpSpPr>
        <p:grpSpPr>
          <a:xfrm>
            <a:off x="4984940" y="618133"/>
            <a:ext cx="2684012" cy="3107804"/>
            <a:chOff x="3276600" y="1905000"/>
            <a:chExt cx="1447800" cy="1676400"/>
          </a:xfrm>
        </p:grpSpPr>
        <p:sp>
          <p:nvSpPr>
            <p:cNvPr id="19" name="Oval 18">
              <a:extLst>
                <a:ext uri="{FF2B5EF4-FFF2-40B4-BE49-F238E27FC236}">
                  <a16:creationId xmlns:a16="http://schemas.microsoft.com/office/drawing/2014/main" id="{6DBA0A3C-AFF0-4AAF-8952-C72D10389630}"/>
                </a:ext>
              </a:extLst>
            </p:cNvPr>
            <p:cNvSpPr/>
            <p:nvPr/>
          </p:nvSpPr>
          <p:spPr>
            <a:xfrm>
              <a:off x="3276600" y="2514600"/>
              <a:ext cx="609600" cy="609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B0F0"/>
                  </a:solidFill>
                  <a:effectLst/>
                  <a:uLnTx/>
                  <a:uFillTx/>
                  <a:latin typeface="Calibri"/>
                  <a:ea typeface="+mn-ea"/>
                  <a:cs typeface="+mn-cs"/>
                </a:rPr>
                <a:t>.?.</a:t>
              </a:r>
            </a:p>
          </p:txBody>
        </p:sp>
        <p:sp>
          <p:nvSpPr>
            <p:cNvPr id="20" name="Oval 19">
              <a:extLst>
                <a:ext uri="{FF2B5EF4-FFF2-40B4-BE49-F238E27FC236}">
                  <a16:creationId xmlns:a16="http://schemas.microsoft.com/office/drawing/2014/main" id="{205A8F89-C347-4308-8FC7-A4243C04822C}"/>
                </a:ext>
              </a:extLst>
            </p:cNvPr>
            <p:cNvSpPr/>
            <p:nvPr/>
          </p:nvSpPr>
          <p:spPr>
            <a:xfrm>
              <a:off x="4114800" y="1905000"/>
              <a:ext cx="6096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79646">
                      <a:lumMod val="75000"/>
                    </a:srgbClr>
                  </a:solidFill>
                  <a:effectLst/>
                  <a:uLnTx/>
                  <a:uFillTx/>
                  <a:latin typeface="Calibri"/>
                  <a:ea typeface="+mn-ea"/>
                  <a:cs typeface="+mn-cs"/>
                </a:rPr>
                <a:t>8</a:t>
              </a:r>
            </a:p>
          </p:txBody>
        </p:sp>
        <p:sp>
          <p:nvSpPr>
            <p:cNvPr id="22" name="Oval 21">
              <a:extLst>
                <a:ext uri="{FF2B5EF4-FFF2-40B4-BE49-F238E27FC236}">
                  <a16:creationId xmlns:a16="http://schemas.microsoft.com/office/drawing/2014/main" id="{87C69972-DAD4-4128-9CEA-2194138225D6}"/>
                </a:ext>
              </a:extLst>
            </p:cNvPr>
            <p:cNvSpPr/>
            <p:nvPr/>
          </p:nvSpPr>
          <p:spPr>
            <a:xfrm>
              <a:off x="4114800" y="2971800"/>
              <a:ext cx="6096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30A0"/>
                  </a:solidFill>
                  <a:effectLst/>
                  <a:uLnTx/>
                  <a:uFillTx/>
                  <a:latin typeface="Calibri"/>
                  <a:ea typeface="+mn-ea"/>
                  <a:cs typeface="+mn-cs"/>
                </a:rPr>
                <a:t>28</a:t>
              </a:r>
            </a:p>
          </p:txBody>
        </p:sp>
        <p:cxnSp>
          <p:nvCxnSpPr>
            <p:cNvPr id="23" name="Straight Arrow Connector 22">
              <a:extLst>
                <a:ext uri="{FF2B5EF4-FFF2-40B4-BE49-F238E27FC236}">
                  <a16:creationId xmlns:a16="http://schemas.microsoft.com/office/drawing/2014/main" id="{CE31B492-E545-45AA-8F01-3FC4D3655DA7}"/>
                </a:ext>
              </a:extLst>
            </p:cNvPr>
            <p:cNvCxnSpPr>
              <a:stCxn id="19" idx="7"/>
              <a:endCxn id="20" idx="2"/>
            </p:cNvCxnSpPr>
            <p:nvPr/>
          </p:nvCxnSpPr>
          <p:spPr>
            <a:xfrm flipV="1">
              <a:off x="3796926" y="2209800"/>
              <a:ext cx="317874" cy="3940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7A1B947-49DD-4D49-97A1-F4D68F0BE50E}"/>
                </a:ext>
              </a:extLst>
            </p:cNvPr>
            <p:cNvCxnSpPr>
              <a:cxnSpLocks/>
              <a:stCxn id="19" idx="5"/>
              <a:endCxn id="22" idx="2"/>
            </p:cNvCxnSpPr>
            <p:nvPr/>
          </p:nvCxnSpPr>
          <p:spPr>
            <a:xfrm>
              <a:off x="3796926" y="3034926"/>
              <a:ext cx="317874" cy="2416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D64E0A7F-6A59-4E14-8DAB-51F89971DBA9}"/>
              </a:ext>
            </a:extLst>
          </p:cNvPr>
          <p:cNvSpPr/>
          <p:nvPr/>
        </p:nvSpPr>
        <p:spPr>
          <a:xfrm>
            <a:off x="8984193" y="3985802"/>
            <a:ext cx="1130110" cy="113011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B0F0"/>
                </a:solidFill>
                <a:effectLst/>
                <a:uLnTx/>
                <a:uFillTx/>
                <a:latin typeface="Calibri"/>
                <a:ea typeface="+mn-ea"/>
                <a:cs typeface="+mn-cs"/>
              </a:rPr>
              <a:t>36</a:t>
            </a:r>
          </a:p>
        </p:txBody>
      </p:sp>
      <p:pic>
        <p:nvPicPr>
          <p:cNvPr id="26" name="Picture 2">
            <a:extLst>
              <a:ext uri="{FF2B5EF4-FFF2-40B4-BE49-F238E27FC236}">
                <a16:creationId xmlns:a16="http://schemas.microsoft.com/office/drawing/2014/main" id="{FF266B67-C460-48ED-BA75-11AFC7373E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5065775"/>
            <a:ext cx="1295400" cy="1792224"/>
          </a:xfrm>
          <a:prstGeom prst="rect">
            <a:avLst/>
          </a:prstGeom>
          <a:noFill/>
          <a:extLst>
            <a:ext uri="{909E8E84-426E-40DD-AFC4-6F175D3DCCD1}">
              <a14:hiddenFill xmlns:a14="http://schemas.microsoft.com/office/drawing/2010/main">
                <a:solidFill>
                  <a:srgbClr val="FFFFFF"/>
                </a:solidFill>
              </a14:hiddenFill>
            </a:ext>
          </a:extLst>
        </p:spPr>
      </p:pic>
      <p:sp>
        <p:nvSpPr>
          <p:cNvPr id="27" name="Speech Bubble: Rectangle with Corners Rounded 26">
            <a:extLst>
              <a:ext uri="{FF2B5EF4-FFF2-40B4-BE49-F238E27FC236}">
                <a16:creationId xmlns:a16="http://schemas.microsoft.com/office/drawing/2014/main" id="{E45FEED1-FD58-4679-8079-42BEC4104E1D}"/>
              </a:ext>
            </a:extLst>
          </p:cNvPr>
          <p:cNvSpPr/>
          <p:nvPr/>
        </p:nvSpPr>
        <p:spPr>
          <a:xfrm>
            <a:off x="851920" y="3407858"/>
            <a:ext cx="2999418" cy="1143000"/>
          </a:xfrm>
          <a:custGeom>
            <a:avLst/>
            <a:gdLst>
              <a:gd name="connsiteX0" fmla="*/ 0 w 2999418"/>
              <a:gd name="connsiteY0" fmla="*/ 190504 h 1143000"/>
              <a:gd name="connsiteX1" fmla="*/ 190504 w 2999418"/>
              <a:gd name="connsiteY1" fmla="*/ 0 h 1143000"/>
              <a:gd name="connsiteX2" fmla="*/ 499903 w 2999418"/>
              <a:gd name="connsiteY2" fmla="*/ 0 h 1143000"/>
              <a:gd name="connsiteX3" fmla="*/ 499903 w 2999418"/>
              <a:gd name="connsiteY3" fmla="*/ 0 h 1143000"/>
              <a:gd name="connsiteX4" fmla="*/ 1249758 w 2999418"/>
              <a:gd name="connsiteY4" fmla="*/ 0 h 1143000"/>
              <a:gd name="connsiteX5" fmla="*/ 2808914 w 2999418"/>
              <a:gd name="connsiteY5" fmla="*/ 0 h 1143000"/>
              <a:gd name="connsiteX6" fmla="*/ 2999418 w 2999418"/>
              <a:gd name="connsiteY6" fmla="*/ 190504 h 1143000"/>
              <a:gd name="connsiteX7" fmla="*/ 2999418 w 2999418"/>
              <a:gd name="connsiteY7" fmla="*/ 666750 h 1143000"/>
              <a:gd name="connsiteX8" fmla="*/ 2999418 w 2999418"/>
              <a:gd name="connsiteY8" fmla="*/ 666750 h 1143000"/>
              <a:gd name="connsiteX9" fmla="*/ 2999418 w 2999418"/>
              <a:gd name="connsiteY9" fmla="*/ 952500 h 1143000"/>
              <a:gd name="connsiteX10" fmla="*/ 2999418 w 2999418"/>
              <a:gd name="connsiteY10" fmla="*/ 952496 h 1143000"/>
              <a:gd name="connsiteX11" fmla="*/ 2808914 w 2999418"/>
              <a:gd name="connsiteY11" fmla="*/ 1143000 h 1143000"/>
              <a:gd name="connsiteX12" fmla="*/ 1249758 w 2999418"/>
              <a:gd name="connsiteY12" fmla="*/ 1143000 h 1143000"/>
              <a:gd name="connsiteX13" fmla="*/ -42172 w 2999418"/>
              <a:gd name="connsiteY13" fmla="*/ 1659019 h 1143000"/>
              <a:gd name="connsiteX14" fmla="*/ 499903 w 2999418"/>
              <a:gd name="connsiteY14" fmla="*/ 1143000 h 1143000"/>
              <a:gd name="connsiteX15" fmla="*/ 190504 w 2999418"/>
              <a:gd name="connsiteY15" fmla="*/ 1143000 h 1143000"/>
              <a:gd name="connsiteX16" fmla="*/ 0 w 2999418"/>
              <a:gd name="connsiteY16" fmla="*/ 952496 h 1143000"/>
              <a:gd name="connsiteX17" fmla="*/ 0 w 2999418"/>
              <a:gd name="connsiteY17" fmla="*/ 952500 h 1143000"/>
              <a:gd name="connsiteX18" fmla="*/ 0 w 2999418"/>
              <a:gd name="connsiteY18" fmla="*/ 666750 h 1143000"/>
              <a:gd name="connsiteX19" fmla="*/ 0 w 2999418"/>
              <a:gd name="connsiteY19" fmla="*/ 666750 h 1143000"/>
              <a:gd name="connsiteX20" fmla="*/ 0 w 2999418"/>
              <a:gd name="connsiteY20" fmla="*/ 190504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99418" h="1143000" fill="none" extrusionOk="0">
                <a:moveTo>
                  <a:pt x="0" y="190504"/>
                </a:moveTo>
                <a:cubicBezTo>
                  <a:pt x="-2400" y="80314"/>
                  <a:pt x="83852" y="11719"/>
                  <a:pt x="190504" y="0"/>
                </a:cubicBezTo>
                <a:cubicBezTo>
                  <a:pt x="304734" y="-19838"/>
                  <a:pt x="436700" y="14569"/>
                  <a:pt x="499903" y="0"/>
                </a:cubicBezTo>
                <a:lnTo>
                  <a:pt x="499903" y="0"/>
                </a:lnTo>
                <a:cubicBezTo>
                  <a:pt x="831609" y="7897"/>
                  <a:pt x="1051782" y="63093"/>
                  <a:pt x="1249758" y="0"/>
                </a:cubicBezTo>
                <a:cubicBezTo>
                  <a:pt x="1897337" y="137450"/>
                  <a:pt x="2460303" y="17642"/>
                  <a:pt x="2808914" y="0"/>
                </a:cubicBezTo>
                <a:cubicBezTo>
                  <a:pt x="2906314" y="-1268"/>
                  <a:pt x="2990672" y="84578"/>
                  <a:pt x="2999418" y="190504"/>
                </a:cubicBezTo>
                <a:cubicBezTo>
                  <a:pt x="3000727" y="281218"/>
                  <a:pt x="3016004" y="434178"/>
                  <a:pt x="2999418" y="666750"/>
                </a:cubicBezTo>
                <a:lnTo>
                  <a:pt x="2999418" y="666750"/>
                </a:lnTo>
                <a:cubicBezTo>
                  <a:pt x="3023376" y="699130"/>
                  <a:pt x="2975980" y="872407"/>
                  <a:pt x="2999418" y="952500"/>
                </a:cubicBezTo>
                <a:lnTo>
                  <a:pt x="2999418" y="952496"/>
                </a:lnTo>
                <a:cubicBezTo>
                  <a:pt x="3011743" y="1069500"/>
                  <a:pt x="2906979" y="1141884"/>
                  <a:pt x="2808914" y="1143000"/>
                </a:cubicBezTo>
                <a:cubicBezTo>
                  <a:pt x="2142673" y="1008450"/>
                  <a:pt x="1855660" y="1033347"/>
                  <a:pt x="1249758" y="1143000"/>
                </a:cubicBezTo>
                <a:cubicBezTo>
                  <a:pt x="751085" y="1406151"/>
                  <a:pt x="126178" y="1560251"/>
                  <a:pt x="-42172" y="1659019"/>
                </a:cubicBezTo>
                <a:cubicBezTo>
                  <a:pt x="202949" y="1436300"/>
                  <a:pt x="373572" y="1356133"/>
                  <a:pt x="499903" y="1143000"/>
                </a:cubicBezTo>
                <a:cubicBezTo>
                  <a:pt x="417231" y="1125767"/>
                  <a:pt x="316828" y="1163460"/>
                  <a:pt x="190504" y="1143000"/>
                </a:cubicBezTo>
                <a:cubicBezTo>
                  <a:pt x="85772" y="1122051"/>
                  <a:pt x="4385" y="1057842"/>
                  <a:pt x="0" y="952496"/>
                </a:cubicBezTo>
                <a:lnTo>
                  <a:pt x="0" y="952500"/>
                </a:lnTo>
                <a:cubicBezTo>
                  <a:pt x="-14481" y="838963"/>
                  <a:pt x="-5452" y="801332"/>
                  <a:pt x="0" y="666750"/>
                </a:cubicBezTo>
                <a:lnTo>
                  <a:pt x="0" y="666750"/>
                </a:lnTo>
                <a:cubicBezTo>
                  <a:pt x="17093" y="528533"/>
                  <a:pt x="-14403" y="423688"/>
                  <a:pt x="0" y="190504"/>
                </a:cubicBezTo>
                <a:close/>
              </a:path>
              <a:path w="2999418" h="1143000" stroke="0" extrusionOk="0">
                <a:moveTo>
                  <a:pt x="0" y="190504"/>
                </a:moveTo>
                <a:cubicBezTo>
                  <a:pt x="9312" y="81556"/>
                  <a:pt x="76539" y="430"/>
                  <a:pt x="190504" y="0"/>
                </a:cubicBezTo>
                <a:cubicBezTo>
                  <a:pt x="274362" y="3278"/>
                  <a:pt x="455001" y="6684"/>
                  <a:pt x="499903" y="0"/>
                </a:cubicBezTo>
                <a:lnTo>
                  <a:pt x="499903" y="0"/>
                </a:lnTo>
                <a:cubicBezTo>
                  <a:pt x="670908" y="-5299"/>
                  <a:pt x="943699" y="63333"/>
                  <a:pt x="1249758" y="0"/>
                </a:cubicBezTo>
                <a:cubicBezTo>
                  <a:pt x="1676111" y="-44617"/>
                  <a:pt x="2091934" y="-95036"/>
                  <a:pt x="2808914" y="0"/>
                </a:cubicBezTo>
                <a:cubicBezTo>
                  <a:pt x="2904141" y="5564"/>
                  <a:pt x="3014616" y="84387"/>
                  <a:pt x="2999418" y="190504"/>
                </a:cubicBezTo>
                <a:cubicBezTo>
                  <a:pt x="3026792" y="297797"/>
                  <a:pt x="2959038" y="520103"/>
                  <a:pt x="2999418" y="666750"/>
                </a:cubicBezTo>
                <a:lnTo>
                  <a:pt x="2999418" y="666750"/>
                </a:lnTo>
                <a:cubicBezTo>
                  <a:pt x="2996035" y="765549"/>
                  <a:pt x="2988511" y="841162"/>
                  <a:pt x="2999418" y="952500"/>
                </a:cubicBezTo>
                <a:lnTo>
                  <a:pt x="2999418" y="952496"/>
                </a:lnTo>
                <a:cubicBezTo>
                  <a:pt x="3004043" y="1049546"/>
                  <a:pt x="2921521" y="1150727"/>
                  <a:pt x="2808914" y="1143000"/>
                </a:cubicBezTo>
                <a:cubicBezTo>
                  <a:pt x="2274221" y="1089769"/>
                  <a:pt x="1599720" y="1132159"/>
                  <a:pt x="1249758" y="1143000"/>
                </a:cubicBezTo>
                <a:cubicBezTo>
                  <a:pt x="698578" y="1269553"/>
                  <a:pt x="473253" y="1559086"/>
                  <a:pt x="-42172" y="1659019"/>
                </a:cubicBezTo>
                <a:cubicBezTo>
                  <a:pt x="201017" y="1406150"/>
                  <a:pt x="296233" y="1249578"/>
                  <a:pt x="499903" y="1143000"/>
                </a:cubicBezTo>
                <a:cubicBezTo>
                  <a:pt x="355251" y="1138719"/>
                  <a:pt x="267448" y="1145824"/>
                  <a:pt x="190504" y="1143000"/>
                </a:cubicBezTo>
                <a:cubicBezTo>
                  <a:pt x="89462" y="1144318"/>
                  <a:pt x="2154" y="1065854"/>
                  <a:pt x="0" y="952496"/>
                </a:cubicBezTo>
                <a:lnTo>
                  <a:pt x="0" y="952500"/>
                </a:lnTo>
                <a:cubicBezTo>
                  <a:pt x="24381" y="835538"/>
                  <a:pt x="-15110" y="735862"/>
                  <a:pt x="0" y="666750"/>
                </a:cubicBezTo>
                <a:lnTo>
                  <a:pt x="0" y="666750"/>
                </a:lnTo>
                <a:cubicBezTo>
                  <a:pt x="23914" y="545146"/>
                  <a:pt x="30522" y="344187"/>
                  <a:pt x="0" y="190504"/>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51406"/>
                      <a:gd name="adj2" fmla="val 9514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Làm</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sao</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tìm</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số</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bị</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trừ</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21" name="Oval 20">
            <a:extLst>
              <a:ext uri="{FF2B5EF4-FFF2-40B4-BE49-F238E27FC236}">
                <a16:creationId xmlns:a16="http://schemas.microsoft.com/office/drawing/2014/main" id="{49309561-3054-4117-B992-4C2809DA15A4}"/>
              </a:ext>
            </a:extLst>
          </p:cNvPr>
          <p:cNvSpPr/>
          <p:nvPr/>
        </p:nvSpPr>
        <p:spPr>
          <a:xfrm>
            <a:off x="6239238" y="4051843"/>
            <a:ext cx="1130110" cy="113011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79646">
                    <a:lumMod val="75000"/>
                  </a:srgbClr>
                </a:solidFill>
                <a:effectLst/>
                <a:uLnTx/>
                <a:uFillTx/>
                <a:latin typeface="Calibri"/>
                <a:ea typeface="+mn-ea"/>
                <a:cs typeface="+mn-cs"/>
              </a:rPr>
              <a:t>8</a:t>
            </a:r>
          </a:p>
        </p:txBody>
      </p:sp>
      <p:sp>
        <p:nvSpPr>
          <p:cNvPr id="28" name="Oval 27">
            <a:extLst>
              <a:ext uri="{FF2B5EF4-FFF2-40B4-BE49-F238E27FC236}">
                <a16:creationId xmlns:a16="http://schemas.microsoft.com/office/drawing/2014/main" id="{6607E6E9-71C0-4FB0-861D-1D420B566B30}"/>
              </a:ext>
            </a:extLst>
          </p:cNvPr>
          <p:cNvSpPr/>
          <p:nvPr/>
        </p:nvSpPr>
        <p:spPr>
          <a:xfrm>
            <a:off x="3539993" y="4145976"/>
            <a:ext cx="1130110" cy="113011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30A0"/>
                </a:solidFill>
                <a:effectLst/>
                <a:uLnTx/>
                <a:uFillTx/>
                <a:latin typeface="Calibri"/>
                <a:ea typeface="+mn-ea"/>
                <a:cs typeface="+mn-cs"/>
              </a:rPr>
              <a:t>28</a:t>
            </a:r>
          </a:p>
        </p:txBody>
      </p:sp>
      <p:sp>
        <p:nvSpPr>
          <p:cNvPr id="5" name="TextBox 4">
            <a:extLst>
              <a:ext uri="{FF2B5EF4-FFF2-40B4-BE49-F238E27FC236}">
                <a16:creationId xmlns:a16="http://schemas.microsoft.com/office/drawing/2014/main" id="{8D6384C1-95FD-4696-A689-FE993E63F4C9}"/>
              </a:ext>
            </a:extLst>
          </p:cNvPr>
          <p:cNvSpPr txBox="1"/>
          <p:nvPr/>
        </p:nvSpPr>
        <p:spPr>
          <a:xfrm>
            <a:off x="5165915" y="4093180"/>
            <a:ext cx="73006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a:ea typeface="+mn-ea"/>
                <a:cs typeface="+mn-cs"/>
              </a:rPr>
              <a:t>+</a:t>
            </a:r>
          </a:p>
        </p:txBody>
      </p:sp>
      <p:sp>
        <p:nvSpPr>
          <p:cNvPr id="29" name="TextBox 28">
            <a:extLst>
              <a:ext uri="{FF2B5EF4-FFF2-40B4-BE49-F238E27FC236}">
                <a16:creationId xmlns:a16="http://schemas.microsoft.com/office/drawing/2014/main" id="{E7709352-3ABB-46B3-BC4D-DB2680021164}"/>
              </a:ext>
            </a:extLst>
          </p:cNvPr>
          <p:cNvSpPr txBox="1"/>
          <p:nvPr/>
        </p:nvSpPr>
        <p:spPr>
          <a:xfrm>
            <a:off x="7813259" y="4093180"/>
            <a:ext cx="73006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a:ea typeface="+mn-ea"/>
                <a:cs typeface="+mn-cs"/>
              </a:rPr>
              <a:t>=</a:t>
            </a:r>
          </a:p>
        </p:txBody>
      </p:sp>
      <p:sp>
        <p:nvSpPr>
          <p:cNvPr id="30" name="TextBox 29">
            <a:extLst>
              <a:ext uri="{FF2B5EF4-FFF2-40B4-BE49-F238E27FC236}">
                <a16:creationId xmlns:a16="http://schemas.microsoft.com/office/drawing/2014/main" id="{BDB4FDAC-3F8D-4056-9DA7-5B5E09AA58A1}"/>
              </a:ext>
            </a:extLst>
          </p:cNvPr>
          <p:cNvSpPr txBox="1"/>
          <p:nvPr/>
        </p:nvSpPr>
        <p:spPr>
          <a:xfrm>
            <a:off x="5139207" y="5308005"/>
            <a:ext cx="73006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a:ea typeface="+mn-ea"/>
                <a:cs typeface="+mn-cs"/>
              </a:rPr>
              <a:t>+</a:t>
            </a:r>
          </a:p>
        </p:txBody>
      </p:sp>
      <p:sp>
        <p:nvSpPr>
          <p:cNvPr id="31" name="TextBox 30">
            <a:extLst>
              <a:ext uri="{FF2B5EF4-FFF2-40B4-BE49-F238E27FC236}">
                <a16:creationId xmlns:a16="http://schemas.microsoft.com/office/drawing/2014/main" id="{153E28F1-5250-41D0-8888-C8055B02EB37}"/>
              </a:ext>
            </a:extLst>
          </p:cNvPr>
          <p:cNvSpPr txBox="1"/>
          <p:nvPr/>
        </p:nvSpPr>
        <p:spPr>
          <a:xfrm>
            <a:off x="7898203" y="5314090"/>
            <a:ext cx="73006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683882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9525"/>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2667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a:off x="4045267" y="1268426"/>
            <a:ext cx="7086600" cy="2151048"/>
          </a:xfrm>
          <a:custGeom>
            <a:avLst/>
            <a:gdLst>
              <a:gd name="connsiteX0" fmla="*/ 0 w 7086600"/>
              <a:gd name="connsiteY0" fmla="*/ 358515 h 2151048"/>
              <a:gd name="connsiteX1" fmla="*/ 358515 w 7086600"/>
              <a:gd name="connsiteY1" fmla="*/ 0 h 2151048"/>
              <a:gd name="connsiteX2" fmla="*/ 6728085 w 7086600"/>
              <a:gd name="connsiteY2" fmla="*/ 0 h 2151048"/>
              <a:gd name="connsiteX3" fmla="*/ 7086600 w 7086600"/>
              <a:gd name="connsiteY3" fmla="*/ 358515 h 2151048"/>
              <a:gd name="connsiteX4" fmla="*/ 7086600 w 7086600"/>
              <a:gd name="connsiteY4" fmla="*/ 1792533 h 2151048"/>
              <a:gd name="connsiteX5" fmla="*/ 6728085 w 7086600"/>
              <a:gd name="connsiteY5" fmla="*/ 2151048 h 2151048"/>
              <a:gd name="connsiteX6" fmla="*/ 358515 w 7086600"/>
              <a:gd name="connsiteY6" fmla="*/ 2151048 h 2151048"/>
              <a:gd name="connsiteX7" fmla="*/ 0 w 7086600"/>
              <a:gd name="connsiteY7" fmla="*/ 1792533 h 2151048"/>
              <a:gd name="connsiteX8" fmla="*/ 0 w 7086600"/>
              <a:gd name="connsiteY8" fmla="*/ 358515 h 215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6600" h="2151048" fill="none" extrusionOk="0">
                <a:moveTo>
                  <a:pt x="0" y="358515"/>
                </a:moveTo>
                <a:cubicBezTo>
                  <a:pt x="-23292" y="155979"/>
                  <a:pt x="156061" y="238"/>
                  <a:pt x="358515" y="0"/>
                </a:cubicBezTo>
                <a:cubicBezTo>
                  <a:pt x="2682321" y="44757"/>
                  <a:pt x="4518263" y="-105023"/>
                  <a:pt x="6728085" y="0"/>
                </a:cubicBezTo>
                <a:cubicBezTo>
                  <a:pt x="6899308" y="-9854"/>
                  <a:pt x="7083697" y="177400"/>
                  <a:pt x="7086600" y="358515"/>
                </a:cubicBezTo>
                <a:cubicBezTo>
                  <a:pt x="7151821" y="908436"/>
                  <a:pt x="7121715" y="1484582"/>
                  <a:pt x="7086600" y="1792533"/>
                </a:cubicBezTo>
                <a:cubicBezTo>
                  <a:pt x="7107085" y="1997010"/>
                  <a:pt x="6929333" y="2163324"/>
                  <a:pt x="6728085" y="2151048"/>
                </a:cubicBezTo>
                <a:cubicBezTo>
                  <a:pt x="6062877" y="2066075"/>
                  <a:pt x="3453723" y="2272635"/>
                  <a:pt x="358515" y="2151048"/>
                </a:cubicBezTo>
                <a:cubicBezTo>
                  <a:pt x="133865" y="2177958"/>
                  <a:pt x="-5710" y="1994873"/>
                  <a:pt x="0" y="1792533"/>
                </a:cubicBezTo>
                <a:cubicBezTo>
                  <a:pt x="7514" y="1623273"/>
                  <a:pt x="-48961" y="887458"/>
                  <a:pt x="0" y="358515"/>
                </a:cubicBezTo>
                <a:close/>
              </a:path>
              <a:path w="7086600" h="2151048" stroke="0" extrusionOk="0">
                <a:moveTo>
                  <a:pt x="0" y="358515"/>
                </a:moveTo>
                <a:cubicBezTo>
                  <a:pt x="15063" y="154469"/>
                  <a:pt x="121651" y="1907"/>
                  <a:pt x="358515" y="0"/>
                </a:cubicBezTo>
                <a:cubicBezTo>
                  <a:pt x="2302964" y="120733"/>
                  <a:pt x="3735176" y="-81149"/>
                  <a:pt x="6728085" y="0"/>
                </a:cubicBezTo>
                <a:cubicBezTo>
                  <a:pt x="6940974" y="17077"/>
                  <a:pt x="7048931" y="169303"/>
                  <a:pt x="7086600" y="358515"/>
                </a:cubicBezTo>
                <a:cubicBezTo>
                  <a:pt x="6978355" y="732881"/>
                  <a:pt x="6977051" y="1613467"/>
                  <a:pt x="7086600" y="1792533"/>
                </a:cubicBezTo>
                <a:cubicBezTo>
                  <a:pt x="7071752" y="1998809"/>
                  <a:pt x="6940514" y="2150189"/>
                  <a:pt x="6728085" y="2151048"/>
                </a:cubicBezTo>
                <a:cubicBezTo>
                  <a:pt x="5399274" y="2198187"/>
                  <a:pt x="3339694" y="2110403"/>
                  <a:pt x="358515" y="2151048"/>
                </a:cubicBezTo>
                <a:cubicBezTo>
                  <a:pt x="160576" y="2113450"/>
                  <a:pt x="-5777" y="1953901"/>
                  <a:pt x="0" y="1792533"/>
                </a:cubicBezTo>
                <a:cubicBezTo>
                  <a:pt x="-27012" y="1537237"/>
                  <a:pt x="81439" y="503235"/>
                  <a:pt x="0" y="358515"/>
                </a:cubicBezTo>
                <a:close/>
              </a:path>
            </a:pathLst>
          </a:custGeom>
          <a:solidFill>
            <a:srgbClr val="CCECFF"/>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5400" dirty="0" err="1"/>
              <a:t>Muốn</a:t>
            </a:r>
            <a:r>
              <a:rPr lang="en-US" sz="5400" dirty="0"/>
              <a:t> </a:t>
            </a:r>
            <a:r>
              <a:rPr lang="en-US" sz="5400" dirty="0" err="1"/>
              <a:t>tìm</a:t>
            </a:r>
            <a:r>
              <a:rPr lang="en-US" sz="5400" dirty="0"/>
              <a:t> </a:t>
            </a:r>
            <a:r>
              <a:rPr lang="en-US" sz="5400" dirty="0" err="1">
                <a:solidFill>
                  <a:srgbClr val="FF0000"/>
                </a:solidFill>
              </a:rPr>
              <a:t>số</a:t>
            </a:r>
            <a:r>
              <a:rPr lang="en-US" sz="5400" dirty="0">
                <a:solidFill>
                  <a:srgbClr val="FF0000"/>
                </a:solidFill>
              </a:rPr>
              <a:t> </a:t>
            </a:r>
            <a:r>
              <a:rPr lang="en-US" sz="5400" dirty="0" err="1">
                <a:solidFill>
                  <a:srgbClr val="FF0000"/>
                </a:solidFill>
              </a:rPr>
              <a:t>bị</a:t>
            </a:r>
            <a:r>
              <a:rPr lang="en-US" sz="5400" dirty="0">
                <a:solidFill>
                  <a:srgbClr val="FF0000"/>
                </a:solidFill>
              </a:rPr>
              <a:t> </a:t>
            </a:r>
            <a:r>
              <a:rPr lang="en-US" sz="5400" dirty="0" err="1">
                <a:solidFill>
                  <a:srgbClr val="FF0000"/>
                </a:solidFill>
              </a:rPr>
              <a:t>trừ</a:t>
            </a:r>
            <a:r>
              <a:rPr lang="en-US" sz="5400" dirty="0">
                <a:solidFill>
                  <a:srgbClr val="FF0000"/>
                </a:solidFill>
              </a:rPr>
              <a:t> </a:t>
            </a:r>
            <a:r>
              <a:rPr lang="en-US" sz="5400" dirty="0"/>
              <a:t>ta </a:t>
            </a:r>
            <a:r>
              <a:rPr lang="en-US" sz="5400" dirty="0" err="1"/>
              <a:t>lấy</a:t>
            </a:r>
            <a:r>
              <a:rPr lang="en-US" sz="5400" dirty="0"/>
              <a:t> </a:t>
            </a:r>
            <a:r>
              <a:rPr lang="en-US" sz="5400" dirty="0" err="1">
                <a:solidFill>
                  <a:srgbClr val="FF0000"/>
                </a:solidFill>
              </a:rPr>
              <a:t>hiệu</a:t>
            </a:r>
            <a:r>
              <a:rPr lang="en-US" sz="5400" dirty="0">
                <a:solidFill>
                  <a:srgbClr val="FF0000"/>
                </a:solidFill>
              </a:rPr>
              <a:t> </a:t>
            </a:r>
            <a:r>
              <a:rPr lang="en-US" sz="5400" dirty="0" err="1">
                <a:solidFill>
                  <a:srgbClr val="FF0000"/>
                </a:solidFill>
              </a:rPr>
              <a:t>cộng</a:t>
            </a:r>
            <a:r>
              <a:rPr lang="en-US" sz="5400" dirty="0">
                <a:solidFill>
                  <a:srgbClr val="FF0000"/>
                </a:solidFill>
              </a:rPr>
              <a:t> </a:t>
            </a:r>
            <a:r>
              <a:rPr lang="en-US" sz="5400" dirty="0" err="1"/>
              <a:t>với</a:t>
            </a:r>
            <a:r>
              <a:rPr lang="en-US" sz="5400" dirty="0"/>
              <a:t> </a:t>
            </a:r>
            <a:r>
              <a:rPr lang="en-US" sz="5400" dirty="0" err="1">
                <a:solidFill>
                  <a:srgbClr val="FF0000"/>
                </a:solidFill>
              </a:rPr>
              <a:t>số</a:t>
            </a:r>
            <a:r>
              <a:rPr lang="en-US" sz="5400" dirty="0">
                <a:solidFill>
                  <a:srgbClr val="FF0000"/>
                </a:solidFill>
              </a:rPr>
              <a:t> </a:t>
            </a:r>
            <a:r>
              <a:rPr lang="en-US" sz="5400" dirty="0" err="1">
                <a:solidFill>
                  <a:srgbClr val="FF0000"/>
                </a:solidFill>
              </a:rPr>
              <a:t>trừ</a:t>
            </a:r>
            <a:r>
              <a:rPr lang="en-US" sz="5400" dirty="0">
                <a:solidFill>
                  <a:srgbClr val="FF0000"/>
                </a:solidFill>
              </a:rPr>
              <a:t>.</a:t>
            </a:r>
          </a:p>
        </p:txBody>
      </p:sp>
      <p:pic>
        <p:nvPicPr>
          <p:cNvPr id="12" name="Picture 8" descr="Tổng hợp ảnh Doremon PNG">
            <a:hlinkClick r:id="rId3" action="ppaction://hlinksldjump"/>
            <a:extLst>
              <a:ext uri="{FF2B5EF4-FFF2-40B4-BE49-F238E27FC236}">
                <a16:creationId xmlns:a16="http://schemas.microsoft.com/office/drawing/2014/main" id="{B7035E96-4A55-9B28-B2EF-5954F8B7D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104307"/>
            <a:ext cx="3102292" cy="445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6778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12"/>
                                        </p:tgtEl>
                                        <p:attrNameLst>
                                          <p:attrName>r</p:attrName>
                                        </p:attrNameLst>
                                      </p:cBhvr>
                                    </p:animRot>
                                    <p:animRot by="-240000">
                                      <p:cBhvr>
                                        <p:cTn id="10" dur="200" fill="hold">
                                          <p:stCondLst>
                                            <p:cond delay="200"/>
                                          </p:stCondLst>
                                        </p:cTn>
                                        <p:tgtEl>
                                          <p:spTgt spid="12"/>
                                        </p:tgtEl>
                                        <p:attrNameLst>
                                          <p:attrName>r</p:attrName>
                                        </p:attrNameLst>
                                      </p:cBhvr>
                                    </p:animRot>
                                    <p:animRot by="240000">
                                      <p:cBhvr>
                                        <p:cTn id="11" dur="200" fill="hold">
                                          <p:stCondLst>
                                            <p:cond delay="400"/>
                                          </p:stCondLst>
                                        </p:cTn>
                                        <p:tgtEl>
                                          <p:spTgt spid="12"/>
                                        </p:tgtEl>
                                        <p:attrNameLst>
                                          <p:attrName>r</p:attrName>
                                        </p:attrNameLst>
                                      </p:cBhvr>
                                    </p:animRot>
                                    <p:animRot by="-240000">
                                      <p:cBhvr>
                                        <p:cTn id="12" dur="200" fill="hold">
                                          <p:stCondLst>
                                            <p:cond delay="600"/>
                                          </p:stCondLst>
                                        </p:cTn>
                                        <p:tgtEl>
                                          <p:spTgt spid="12"/>
                                        </p:tgtEl>
                                        <p:attrNameLst>
                                          <p:attrName>r</p:attrName>
                                        </p:attrNameLst>
                                      </p:cBhvr>
                                    </p:animRot>
                                    <p:animRot by="120000">
                                      <p:cBhvr>
                                        <p:cTn id="13"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pic>
        <p:nvPicPr>
          <p:cNvPr id="8194" name="Picture 2">
            <a:extLst>
              <a:ext uri="{FF2B5EF4-FFF2-40B4-BE49-F238E27FC236}">
                <a16:creationId xmlns:a16="http://schemas.microsoft.com/office/drawing/2014/main" id="{680E6486-028A-8D3C-8E62-0D0669BB2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4114800" cy="4809506"/>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909C5DF2-9CA3-4997-04C1-FBD947EC032F}"/>
              </a:ext>
            </a:extLst>
          </p:cNvPr>
          <p:cNvSpPr/>
          <p:nvPr/>
        </p:nvSpPr>
        <p:spPr>
          <a:xfrm>
            <a:off x="4267200" y="533400"/>
            <a:ext cx="7162800" cy="2895600"/>
          </a:xfrm>
          <a:custGeom>
            <a:avLst/>
            <a:gdLst>
              <a:gd name="connsiteX0" fmla="*/ 0 w 7162800"/>
              <a:gd name="connsiteY0" fmla="*/ 482610 h 2895600"/>
              <a:gd name="connsiteX1" fmla="*/ 482610 w 7162800"/>
              <a:gd name="connsiteY1" fmla="*/ 0 h 2895600"/>
              <a:gd name="connsiteX2" fmla="*/ 1193800 w 7162800"/>
              <a:gd name="connsiteY2" fmla="*/ 0 h 2895600"/>
              <a:gd name="connsiteX3" fmla="*/ 1193800 w 7162800"/>
              <a:gd name="connsiteY3" fmla="*/ 0 h 2895600"/>
              <a:gd name="connsiteX4" fmla="*/ 2984500 w 7162800"/>
              <a:gd name="connsiteY4" fmla="*/ 0 h 2895600"/>
              <a:gd name="connsiteX5" fmla="*/ 6680190 w 7162800"/>
              <a:gd name="connsiteY5" fmla="*/ 0 h 2895600"/>
              <a:gd name="connsiteX6" fmla="*/ 7162800 w 7162800"/>
              <a:gd name="connsiteY6" fmla="*/ 482610 h 2895600"/>
              <a:gd name="connsiteX7" fmla="*/ 7162800 w 7162800"/>
              <a:gd name="connsiteY7" fmla="*/ 1689100 h 2895600"/>
              <a:gd name="connsiteX8" fmla="*/ 7162800 w 7162800"/>
              <a:gd name="connsiteY8" fmla="*/ 1689100 h 2895600"/>
              <a:gd name="connsiteX9" fmla="*/ 7162800 w 7162800"/>
              <a:gd name="connsiteY9" fmla="*/ 2413000 h 2895600"/>
              <a:gd name="connsiteX10" fmla="*/ 7162800 w 7162800"/>
              <a:gd name="connsiteY10" fmla="*/ 2412990 h 2895600"/>
              <a:gd name="connsiteX11" fmla="*/ 6680190 w 7162800"/>
              <a:gd name="connsiteY11" fmla="*/ 2895600 h 2895600"/>
              <a:gd name="connsiteX12" fmla="*/ 2984500 w 7162800"/>
              <a:gd name="connsiteY12" fmla="*/ 2895600 h 2895600"/>
              <a:gd name="connsiteX13" fmla="*/ 1193800 w 7162800"/>
              <a:gd name="connsiteY13" fmla="*/ 2895600 h 2895600"/>
              <a:gd name="connsiteX14" fmla="*/ 1193800 w 7162800"/>
              <a:gd name="connsiteY14" fmla="*/ 2895600 h 2895600"/>
              <a:gd name="connsiteX15" fmla="*/ 482610 w 7162800"/>
              <a:gd name="connsiteY15" fmla="*/ 2895600 h 2895600"/>
              <a:gd name="connsiteX16" fmla="*/ 0 w 7162800"/>
              <a:gd name="connsiteY16" fmla="*/ 2412990 h 2895600"/>
              <a:gd name="connsiteX17" fmla="*/ 0 w 7162800"/>
              <a:gd name="connsiteY17" fmla="*/ 2413000 h 2895600"/>
              <a:gd name="connsiteX18" fmla="*/ -904733 w 7162800"/>
              <a:gd name="connsiteY18" fmla="*/ 2505389 h 2895600"/>
              <a:gd name="connsiteX19" fmla="*/ 0 w 7162800"/>
              <a:gd name="connsiteY19" fmla="*/ 1689100 h 2895600"/>
              <a:gd name="connsiteX20" fmla="*/ 0 w 7162800"/>
              <a:gd name="connsiteY20" fmla="*/ 48261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62800" h="2895600" fill="none" extrusionOk="0">
                <a:moveTo>
                  <a:pt x="0" y="482610"/>
                </a:moveTo>
                <a:cubicBezTo>
                  <a:pt x="14382" y="253551"/>
                  <a:pt x="246907" y="-5575"/>
                  <a:pt x="482610" y="0"/>
                </a:cubicBezTo>
                <a:cubicBezTo>
                  <a:pt x="789222" y="31817"/>
                  <a:pt x="857665" y="58604"/>
                  <a:pt x="1193800" y="0"/>
                </a:cubicBezTo>
                <a:lnTo>
                  <a:pt x="1193800" y="0"/>
                </a:lnTo>
                <a:cubicBezTo>
                  <a:pt x="1957461" y="24532"/>
                  <a:pt x="2601104" y="-95197"/>
                  <a:pt x="2984500" y="0"/>
                </a:cubicBezTo>
                <a:cubicBezTo>
                  <a:pt x="4160736" y="58335"/>
                  <a:pt x="5712554" y="-152784"/>
                  <a:pt x="6680190" y="0"/>
                </a:cubicBezTo>
                <a:cubicBezTo>
                  <a:pt x="6937295" y="-171"/>
                  <a:pt x="7194048" y="177425"/>
                  <a:pt x="7162800" y="482610"/>
                </a:cubicBezTo>
                <a:cubicBezTo>
                  <a:pt x="7101591" y="661535"/>
                  <a:pt x="7094909" y="1289858"/>
                  <a:pt x="7162800" y="1689100"/>
                </a:cubicBezTo>
                <a:lnTo>
                  <a:pt x="7162800" y="1689100"/>
                </a:lnTo>
                <a:cubicBezTo>
                  <a:pt x="7142156" y="1782187"/>
                  <a:pt x="7109833" y="2109507"/>
                  <a:pt x="7162800" y="2413000"/>
                </a:cubicBezTo>
                <a:cubicBezTo>
                  <a:pt x="7162799" y="2412999"/>
                  <a:pt x="7162799" y="2412991"/>
                  <a:pt x="7162800" y="2412990"/>
                </a:cubicBezTo>
                <a:cubicBezTo>
                  <a:pt x="7122059" y="2681157"/>
                  <a:pt x="6917942" y="2886048"/>
                  <a:pt x="6680190" y="2895600"/>
                </a:cubicBezTo>
                <a:cubicBezTo>
                  <a:pt x="6156800" y="2902802"/>
                  <a:pt x="4321009" y="2944256"/>
                  <a:pt x="2984500" y="2895600"/>
                </a:cubicBezTo>
                <a:cubicBezTo>
                  <a:pt x="2592315" y="2986947"/>
                  <a:pt x="1727123" y="2939342"/>
                  <a:pt x="1193800" y="2895600"/>
                </a:cubicBezTo>
                <a:lnTo>
                  <a:pt x="1193800" y="2895600"/>
                </a:lnTo>
                <a:cubicBezTo>
                  <a:pt x="1105512" y="2949779"/>
                  <a:pt x="601829" y="2939593"/>
                  <a:pt x="482610" y="2895600"/>
                </a:cubicBezTo>
                <a:cubicBezTo>
                  <a:pt x="184617" y="2915205"/>
                  <a:pt x="15547" y="2693532"/>
                  <a:pt x="0" y="2412990"/>
                </a:cubicBezTo>
                <a:cubicBezTo>
                  <a:pt x="0" y="2412995"/>
                  <a:pt x="0" y="2412998"/>
                  <a:pt x="0" y="2413000"/>
                </a:cubicBezTo>
                <a:cubicBezTo>
                  <a:pt x="-163572" y="2409993"/>
                  <a:pt x="-694783" y="2526943"/>
                  <a:pt x="-904733" y="2505389"/>
                </a:cubicBezTo>
                <a:cubicBezTo>
                  <a:pt x="-629108" y="2308583"/>
                  <a:pt x="-267814" y="1860903"/>
                  <a:pt x="0" y="1689100"/>
                </a:cubicBezTo>
                <a:cubicBezTo>
                  <a:pt x="-44847" y="1114735"/>
                  <a:pt x="88374" y="622661"/>
                  <a:pt x="0" y="482610"/>
                </a:cubicBezTo>
                <a:close/>
              </a:path>
              <a:path w="7162800" h="2895600" stroke="0" extrusionOk="0">
                <a:moveTo>
                  <a:pt x="0" y="482610"/>
                </a:moveTo>
                <a:cubicBezTo>
                  <a:pt x="-7443" y="202372"/>
                  <a:pt x="211103" y="-16197"/>
                  <a:pt x="482610" y="0"/>
                </a:cubicBezTo>
                <a:cubicBezTo>
                  <a:pt x="700788" y="57761"/>
                  <a:pt x="1086692" y="39715"/>
                  <a:pt x="1193800" y="0"/>
                </a:cubicBezTo>
                <a:lnTo>
                  <a:pt x="1193800" y="0"/>
                </a:lnTo>
                <a:cubicBezTo>
                  <a:pt x="1626046" y="-121318"/>
                  <a:pt x="2204367" y="-49298"/>
                  <a:pt x="2984500" y="0"/>
                </a:cubicBezTo>
                <a:cubicBezTo>
                  <a:pt x="4661535" y="99885"/>
                  <a:pt x="6023004" y="25245"/>
                  <a:pt x="6680190" y="0"/>
                </a:cubicBezTo>
                <a:cubicBezTo>
                  <a:pt x="6920717" y="21751"/>
                  <a:pt x="7184841" y="194860"/>
                  <a:pt x="7162800" y="482610"/>
                </a:cubicBezTo>
                <a:cubicBezTo>
                  <a:pt x="7114699" y="845077"/>
                  <a:pt x="7232159" y="1170843"/>
                  <a:pt x="7162800" y="1689100"/>
                </a:cubicBezTo>
                <a:lnTo>
                  <a:pt x="7162800" y="1689100"/>
                </a:lnTo>
                <a:cubicBezTo>
                  <a:pt x="7170261" y="1930994"/>
                  <a:pt x="7218468" y="2270991"/>
                  <a:pt x="7162800" y="2413000"/>
                </a:cubicBezTo>
                <a:cubicBezTo>
                  <a:pt x="7162800" y="2412999"/>
                  <a:pt x="7162800" y="2412991"/>
                  <a:pt x="7162800" y="2412990"/>
                </a:cubicBezTo>
                <a:cubicBezTo>
                  <a:pt x="7160097" y="2716584"/>
                  <a:pt x="6941718" y="2928359"/>
                  <a:pt x="6680190" y="2895600"/>
                </a:cubicBezTo>
                <a:cubicBezTo>
                  <a:pt x="5248561" y="2763292"/>
                  <a:pt x="4484841" y="2983143"/>
                  <a:pt x="2984500" y="2895600"/>
                </a:cubicBezTo>
                <a:cubicBezTo>
                  <a:pt x="2253076" y="2817680"/>
                  <a:pt x="1778385" y="2735086"/>
                  <a:pt x="1193800" y="2895600"/>
                </a:cubicBezTo>
                <a:lnTo>
                  <a:pt x="1193800" y="2895600"/>
                </a:lnTo>
                <a:cubicBezTo>
                  <a:pt x="848316" y="2859834"/>
                  <a:pt x="809835" y="2865259"/>
                  <a:pt x="482610" y="2895600"/>
                </a:cubicBezTo>
                <a:cubicBezTo>
                  <a:pt x="194556" y="2898996"/>
                  <a:pt x="2467" y="2708182"/>
                  <a:pt x="0" y="2412990"/>
                </a:cubicBezTo>
                <a:cubicBezTo>
                  <a:pt x="0" y="2412992"/>
                  <a:pt x="0" y="2412996"/>
                  <a:pt x="0" y="2413000"/>
                </a:cubicBezTo>
                <a:cubicBezTo>
                  <a:pt x="-227974" y="2456353"/>
                  <a:pt x="-630726" y="2546112"/>
                  <a:pt x="-904733" y="2505389"/>
                </a:cubicBezTo>
                <a:cubicBezTo>
                  <a:pt x="-509716" y="2249341"/>
                  <a:pt x="-294654" y="1898830"/>
                  <a:pt x="0" y="1689100"/>
                </a:cubicBezTo>
                <a:cubicBezTo>
                  <a:pt x="-67357" y="1178440"/>
                  <a:pt x="36760" y="746252"/>
                  <a:pt x="0" y="482610"/>
                </a:cubicBezTo>
                <a:close/>
              </a:path>
            </a:pathLst>
          </a:custGeom>
          <a:solidFill>
            <a:srgbClr val="FFFFCC"/>
          </a:solidFill>
          <a:ln w="38100">
            <a:solidFill>
              <a:srgbClr val="002060"/>
            </a:solidFill>
            <a:extLst>
              <a:ext uri="{C807C97D-BFC1-408E-A445-0C87EB9F89A2}">
                <ask:lineSketchStyleProps xmlns:ask="http://schemas.microsoft.com/office/drawing/2018/sketchyshapes" sd="1562774831">
                  <a:prstGeom prst="wedgeRoundRectCallout">
                    <a:avLst>
                      <a:gd name="adj1" fmla="val -62631"/>
                      <a:gd name="adj2" fmla="val 3652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i="1" dirty="0" err="1">
                <a:solidFill>
                  <a:srgbClr val="002060"/>
                </a:solidFill>
              </a:rPr>
              <a:t>Cảm</a:t>
            </a:r>
            <a:r>
              <a:rPr lang="en-US" sz="3600" b="1" i="1" dirty="0">
                <a:solidFill>
                  <a:srgbClr val="002060"/>
                </a:solidFill>
              </a:rPr>
              <a:t> </a:t>
            </a:r>
            <a:r>
              <a:rPr lang="en-US" sz="3600" b="1" i="1" dirty="0" err="1">
                <a:solidFill>
                  <a:srgbClr val="002060"/>
                </a:solidFill>
              </a:rPr>
              <a:t>ơn</a:t>
            </a:r>
            <a:r>
              <a:rPr lang="en-US" sz="3600" b="1" i="1" dirty="0">
                <a:solidFill>
                  <a:srgbClr val="002060"/>
                </a:solidFill>
              </a:rPr>
              <a:t> </a:t>
            </a:r>
            <a:r>
              <a:rPr lang="en-US" sz="3600" b="1" i="1" dirty="0" err="1">
                <a:solidFill>
                  <a:srgbClr val="002060"/>
                </a:solidFill>
              </a:rPr>
              <a:t>các</a:t>
            </a:r>
            <a:r>
              <a:rPr lang="en-US" sz="3600" b="1" i="1" dirty="0">
                <a:solidFill>
                  <a:srgbClr val="002060"/>
                </a:solidFill>
              </a:rPr>
              <a:t> </a:t>
            </a:r>
            <a:r>
              <a:rPr lang="en-US" sz="3600" b="1" i="1" dirty="0" err="1">
                <a:solidFill>
                  <a:srgbClr val="002060"/>
                </a:solidFill>
              </a:rPr>
              <a:t>bạn</a:t>
            </a:r>
            <a:r>
              <a:rPr lang="en-US" sz="3600" b="1" i="1" dirty="0">
                <a:solidFill>
                  <a:srgbClr val="002060"/>
                </a:solidFill>
              </a:rPr>
              <a:t> </a:t>
            </a:r>
            <a:r>
              <a:rPr lang="en-US" sz="3600" b="1" i="1" dirty="0" err="1">
                <a:solidFill>
                  <a:srgbClr val="002060"/>
                </a:solidFill>
              </a:rPr>
              <a:t>nhiều</a:t>
            </a:r>
            <a:r>
              <a:rPr lang="en-US" sz="3600" b="1" i="1" dirty="0">
                <a:solidFill>
                  <a:srgbClr val="002060"/>
                </a:solidFill>
              </a:rPr>
              <a:t> </a:t>
            </a:r>
            <a:r>
              <a:rPr lang="en-US" sz="3600" b="1" i="1" dirty="0" err="1">
                <a:solidFill>
                  <a:srgbClr val="002060"/>
                </a:solidFill>
              </a:rPr>
              <a:t>nhé</a:t>
            </a:r>
            <a:r>
              <a:rPr lang="en-US" sz="3600" b="1" i="1" dirty="0">
                <a:solidFill>
                  <a:srgbClr val="002060"/>
                </a:solidFill>
              </a:rPr>
              <a:t>! </a:t>
            </a:r>
          </a:p>
          <a:p>
            <a:pPr algn="just"/>
            <a:r>
              <a:rPr lang="en-US" sz="3600" b="1" i="1" dirty="0" err="1">
                <a:solidFill>
                  <a:srgbClr val="002060"/>
                </a:solidFill>
              </a:rPr>
              <a:t>Tớ</a:t>
            </a:r>
            <a:r>
              <a:rPr lang="en-US" sz="3600" b="1" i="1" dirty="0">
                <a:solidFill>
                  <a:srgbClr val="002060"/>
                </a:solidFill>
              </a:rPr>
              <a:t> </a:t>
            </a:r>
            <a:r>
              <a:rPr lang="en-US" sz="3600" b="1" i="1" dirty="0" err="1">
                <a:solidFill>
                  <a:srgbClr val="002060"/>
                </a:solidFill>
              </a:rPr>
              <a:t>đã</a:t>
            </a:r>
            <a:r>
              <a:rPr lang="en-US" sz="3600" b="1" i="1" dirty="0">
                <a:solidFill>
                  <a:srgbClr val="002060"/>
                </a:solidFill>
              </a:rPr>
              <a:t> </a:t>
            </a:r>
            <a:r>
              <a:rPr lang="en-US" sz="3600" b="1" i="1" dirty="0" err="1">
                <a:solidFill>
                  <a:srgbClr val="002060"/>
                </a:solidFill>
              </a:rPr>
              <a:t>hiểu</a:t>
            </a:r>
            <a:r>
              <a:rPr lang="en-US" sz="3600" b="1" i="1" dirty="0">
                <a:solidFill>
                  <a:srgbClr val="002060"/>
                </a:solidFill>
              </a:rPr>
              <a:t> </a:t>
            </a:r>
            <a:r>
              <a:rPr lang="en-US" sz="3600" b="1" i="1" dirty="0" err="1">
                <a:solidFill>
                  <a:srgbClr val="002060"/>
                </a:solidFill>
              </a:rPr>
              <a:t>cách</a:t>
            </a:r>
            <a:r>
              <a:rPr lang="en-US" sz="3600" b="1" i="1" dirty="0">
                <a:solidFill>
                  <a:srgbClr val="002060"/>
                </a:solidFill>
              </a:rPr>
              <a:t> </a:t>
            </a:r>
            <a:r>
              <a:rPr lang="en-US" sz="3600" b="1" i="1" dirty="0" err="1">
                <a:solidFill>
                  <a:srgbClr val="002060"/>
                </a:solidFill>
              </a:rPr>
              <a:t>tìm</a:t>
            </a:r>
            <a:r>
              <a:rPr lang="en-US" sz="3600" b="1" i="1" dirty="0">
                <a:solidFill>
                  <a:srgbClr val="002060"/>
                </a:solidFill>
              </a:rPr>
              <a:t> </a:t>
            </a:r>
            <a:r>
              <a:rPr lang="en-US" sz="3600" b="1" i="1" dirty="0" err="1">
                <a:solidFill>
                  <a:srgbClr val="002060"/>
                </a:solidFill>
              </a:rPr>
              <a:t>số</a:t>
            </a:r>
            <a:r>
              <a:rPr lang="en-US" sz="3600" b="1" i="1" dirty="0">
                <a:solidFill>
                  <a:srgbClr val="002060"/>
                </a:solidFill>
              </a:rPr>
              <a:t> </a:t>
            </a:r>
            <a:r>
              <a:rPr lang="en-US" sz="3600" b="1" i="1" dirty="0" err="1">
                <a:solidFill>
                  <a:srgbClr val="002060"/>
                </a:solidFill>
              </a:rPr>
              <a:t>bị</a:t>
            </a:r>
            <a:r>
              <a:rPr lang="en-US" sz="3600" b="1" i="1" dirty="0">
                <a:solidFill>
                  <a:srgbClr val="002060"/>
                </a:solidFill>
              </a:rPr>
              <a:t> </a:t>
            </a:r>
            <a:r>
              <a:rPr lang="en-US" sz="3600" b="1" i="1" dirty="0" err="1">
                <a:solidFill>
                  <a:srgbClr val="002060"/>
                </a:solidFill>
              </a:rPr>
              <a:t>trừ</a:t>
            </a:r>
            <a:r>
              <a:rPr lang="en-US" sz="3600" b="1" i="1" dirty="0">
                <a:solidFill>
                  <a:srgbClr val="002060"/>
                </a:solidFill>
              </a:rPr>
              <a:t>, </a:t>
            </a:r>
            <a:r>
              <a:rPr lang="en-US" sz="3600" b="1" i="1" dirty="0" err="1">
                <a:solidFill>
                  <a:srgbClr val="002060"/>
                </a:solidFill>
              </a:rPr>
              <a:t>nhưng</a:t>
            </a:r>
            <a:r>
              <a:rPr lang="en-US" sz="3600" b="1" i="1" dirty="0">
                <a:solidFill>
                  <a:srgbClr val="002060"/>
                </a:solidFill>
              </a:rPr>
              <a:t> </a:t>
            </a:r>
            <a:r>
              <a:rPr lang="en-US" sz="3600" b="1" i="1" dirty="0" err="1">
                <a:solidFill>
                  <a:srgbClr val="002060"/>
                </a:solidFill>
              </a:rPr>
              <a:t>còn</a:t>
            </a:r>
            <a:r>
              <a:rPr lang="en-US" sz="3600" b="1" i="1" dirty="0">
                <a:solidFill>
                  <a:srgbClr val="002060"/>
                </a:solidFill>
              </a:rPr>
              <a:t> “</a:t>
            </a:r>
            <a:r>
              <a:rPr lang="en-US" sz="3600" b="1" i="1" dirty="0" err="1">
                <a:solidFill>
                  <a:srgbClr val="002060"/>
                </a:solidFill>
              </a:rPr>
              <a:t>Tìm</a:t>
            </a:r>
            <a:r>
              <a:rPr lang="en-US" sz="3600" b="1" i="1" dirty="0">
                <a:solidFill>
                  <a:srgbClr val="002060"/>
                </a:solidFill>
              </a:rPr>
              <a:t> </a:t>
            </a:r>
            <a:r>
              <a:rPr lang="en-US" sz="3600" b="1" i="1" dirty="0" err="1">
                <a:solidFill>
                  <a:srgbClr val="FF0000"/>
                </a:solidFill>
              </a:rPr>
              <a:t>Số</a:t>
            </a:r>
            <a:r>
              <a:rPr lang="en-US" sz="3600" b="1" i="1" dirty="0">
                <a:solidFill>
                  <a:srgbClr val="FF0000"/>
                </a:solidFill>
              </a:rPr>
              <a:t> </a:t>
            </a:r>
            <a:r>
              <a:rPr lang="en-US" sz="3600" b="1" i="1" dirty="0" err="1">
                <a:solidFill>
                  <a:srgbClr val="FF0000"/>
                </a:solidFill>
              </a:rPr>
              <a:t>trừ</a:t>
            </a:r>
            <a:r>
              <a:rPr lang="en-US" sz="3600" b="1" i="1" dirty="0">
                <a:solidFill>
                  <a:srgbClr val="002060"/>
                </a:solidFill>
              </a:rPr>
              <a:t>” </a:t>
            </a:r>
            <a:r>
              <a:rPr lang="en-US" sz="3600" b="1" i="1" dirty="0" err="1">
                <a:solidFill>
                  <a:srgbClr val="002060"/>
                </a:solidFill>
              </a:rPr>
              <a:t>thì</a:t>
            </a:r>
            <a:r>
              <a:rPr lang="en-US" sz="3600" b="1" i="1" dirty="0">
                <a:solidFill>
                  <a:srgbClr val="002060"/>
                </a:solidFill>
              </a:rPr>
              <a:t> </a:t>
            </a:r>
            <a:r>
              <a:rPr lang="en-US" sz="3600" b="1" i="1" dirty="0" err="1">
                <a:solidFill>
                  <a:srgbClr val="002060"/>
                </a:solidFill>
              </a:rPr>
              <a:t>thực</a:t>
            </a:r>
            <a:r>
              <a:rPr lang="en-US" sz="3600" b="1" i="1" dirty="0">
                <a:solidFill>
                  <a:srgbClr val="002060"/>
                </a:solidFill>
              </a:rPr>
              <a:t> </a:t>
            </a:r>
            <a:r>
              <a:rPr lang="en-US" sz="3600" b="1" i="1" dirty="0" err="1">
                <a:solidFill>
                  <a:srgbClr val="002060"/>
                </a:solidFill>
              </a:rPr>
              <a:t>hiện</a:t>
            </a:r>
            <a:r>
              <a:rPr lang="en-US" sz="3600" b="1" i="1" dirty="0">
                <a:solidFill>
                  <a:srgbClr val="002060"/>
                </a:solidFill>
              </a:rPr>
              <a:t> </a:t>
            </a:r>
            <a:r>
              <a:rPr lang="en-US" sz="3600" b="1" i="1" dirty="0" err="1">
                <a:solidFill>
                  <a:srgbClr val="002060"/>
                </a:solidFill>
              </a:rPr>
              <a:t>như</a:t>
            </a:r>
            <a:r>
              <a:rPr lang="en-US" sz="3600" b="1" i="1" dirty="0">
                <a:solidFill>
                  <a:srgbClr val="002060"/>
                </a:solidFill>
              </a:rPr>
              <a:t> </a:t>
            </a:r>
            <a:r>
              <a:rPr lang="en-US" sz="3600" b="1" i="1" dirty="0" err="1">
                <a:solidFill>
                  <a:srgbClr val="002060"/>
                </a:solidFill>
              </a:rPr>
              <a:t>thế</a:t>
            </a:r>
            <a:r>
              <a:rPr lang="en-US" sz="3600" b="1" i="1" dirty="0">
                <a:solidFill>
                  <a:srgbClr val="002060"/>
                </a:solidFill>
              </a:rPr>
              <a:t> </a:t>
            </a:r>
            <a:r>
              <a:rPr lang="en-US" sz="3600" b="1" i="1" dirty="0" err="1">
                <a:solidFill>
                  <a:srgbClr val="002060"/>
                </a:solidFill>
              </a:rPr>
              <a:t>nào</a:t>
            </a:r>
            <a:r>
              <a:rPr lang="en-US" sz="3600" b="1" i="1" dirty="0">
                <a:solidFill>
                  <a:srgbClr val="002060"/>
                </a:solidFill>
              </a:rPr>
              <a:t>?</a:t>
            </a:r>
          </a:p>
        </p:txBody>
      </p:sp>
    </p:spTree>
    <p:extLst>
      <p:ext uri="{BB962C8B-B14F-4D97-AF65-F5344CB8AC3E}">
        <p14:creationId xmlns:p14="http://schemas.microsoft.com/office/powerpoint/2010/main" val="2548507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E7575440-97B9-C55D-C629-D9973DC3FDF9}"/>
              </a:ext>
            </a:extLst>
          </p:cNvPr>
          <p:cNvSpPr/>
          <p:nvPr/>
        </p:nvSpPr>
        <p:spPr>
          <a:xfrm>
            <a:off x="2338866" y="530210"/>
            <a:ext cx="7209467" cy="1143000"/>
          </a:xfrm>
          <a:custGeom>
            <a:avLst/>
            <a:gdLst>
              <a:gd name="connsiteX0" fmla="*/ 0 w 7209467"/>
              <a:gd name="connsiteY0" fmla="*/ 190504 h 1143000"/>
              <a:gd name="connsiteX1" fmla="*/ 190504 w 7209467"/>
              <a:gd name="connsiteY1" fmla="*/ 0 h 1143000"/>
              <a:gd name="connsiteX2" fmla="*/ 941634 w 7209467"/>
              <a:gd name="connsiteY2" fmla="*/ 0 h 1143000"/>
              <a:gd name="connsiteX3" fmla="*/ 1692765 w 7209467"/>
              <a:gd name="connsiteY3" fmla="*/ 0 h 1143000"/>
              <a:gd name="connsiteX4" fmla="*/ 2443895 w 7209467"/>
              <a:gd name="connsiteY4" fmla="*/ 0 h 1143000"/>
              <a:gd name="connsiteX5" fmla="*/ 3126741 w 7209467"/>
              <a:gd name="connsiteY5" fmla="*/ 0 h 1143000"/>
              <a:gd name="connsiteX6" fmla="*/ 3946156 w 7209467"/>
              <a:gd name="connsiteY6" fmla="*/ 0 h 1143000"/>
              <a:gd name="connsiteX7" fmla="*/ 4697287 w 7209467"/>
              <a:gd name="connsiteY7" fmla="*/ 0 h 1143000"/>
              <a:gd name="connsiteX8" fmla="*/ 5448417 w 7209467"/>
              <a:gd name="connsiteY8" fmla="*/ 0 h 1143000"/>
              <a:gd name="connsiteX9" fmla="*/ 6131263 w 7209467"/>
              <a:gd name="connsiteY9" fmla="*/ 0 h 1143000"/>
              <a:gd name="connsiteX10" fmla="*/ 7018963 w 7209467"/>
              <a:gd name="connsiteY10" fmla="*/ 0 h 1143000"/>
              <a:gd name="connsiteX11" fmla="*/ 7209467 w 7209467"/>
              <a:gd name="connsiteY11" fmla="*/ 190504 h 1143000"/>
              <a:gd name="connsiteX12" fmla="*/ 7209467 w 7209467"/>
              <a:gd name="connsiteY12" fmla="*/ 571500 h 1143000"/>
              <a:gd name="connsiteX13" fmla="*/ 7209467 w 7209467"/>
              <a:gd name="connsiteY13" fmla="*/ 952496 h 1143000"/>
              <a:gd name="connsiteX14" fmla="*/ 7018963 w 7209467"/>
              <a:gd name="connsiteY14" fmla="*/ 1143000 h 1143000"/>
              <a:gd name="connsiteX15" fmla="*/ 6472686 w 7209467"/>
              <a:gd name="connsiteY15" fmla="*/ 1143000 h 1143000"/>
              <a:gd name="connsiteX16" fmla="*/ 5721556 w 7209467"/>
              <a:gd name="connsiteY16" fmla="*/ 1143000 h 1143000"/>
              <a:gd name="connsiteX17" fmla="*/ 5106994 w 7209467"/>
              <a:gd name="connsiteY17" fmla="*/ 1143000 h 1143000"/>
              <a:gd name="connsiteX18" fmla="*/ 4560718 w 7209467"/>
              <a:gd name="connsiteY18" fmla="*/ 1143000 h 1143000"/>
              <a:gd name="connsiteX19" fmla="*/ 3741303 w 7209467"/>
              <a:gd name="connsiteY19" fmla="*/ 1143000 h 1143000"/>
              <a:gd name="connsiteX20" fmla="*/ 3126741 w 7209467"/>
              <a:gd name="connsiteY20" fmla="*/ 1143000 h 1143000"/>
              <a:gd name="connsiteX21" fmla="*/ 2512180 w 7209467"/>
              <a:gd name="connsiteY21" fmla="*/ 1143000 h 1143000"/>
              <a:gd name="connsiteX22" fmla="*/ 1829334 w 7209467"/>
              <a:gd name="connsiteY22" fmla="*/ 1143000 h 1143000"/>
              <a:gd name="connsiteX23" fmla="*/ 1009919 w 7209467"/>
              <a:gd name="connsiteY23" fmla="*/ 1143000 h 1143000"/>
              <a:gd name="connsiteX24" fmla="*/ 190504 w 7209467"/>
              <a:gd name="connsiteY24" fmla="*/ 1143000 h 1143000"/>
              <a:gd name="connsiteX25" fmla="*/ 0 w 7209467"/>
              <a:gd name="connsiteY25" fmla="*/ 952496 h 1143000"/>
              <a:gd name="connsiteX26" fmla="*/ 0 w 7209467"/>
              <a:gd name="connsiteY26" fmla="*/ 571500 h 1143000"/>
              <a:gd name="connsiteX27" fmla="*/ 0 w 7209467"/>
              <a:gd name="connsiteY27" fmla="*/ 190504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09467" h="1143000" fill="none" extrusionOk="0">
                <a:moveTo>
                  <a:pt x="0" y="190504"/>
                </a:moveTo>
                <a:cubicBezTo>
                  <a:pt x="18562" y="87916"/>
                  <a:pt x="84028" y="-5036"/>
                  <a:pt x="190504" y="0"/>
                </a:cubicBezTo>
                <a:cubicBezTo>
                  <a:pt x="492551" y="8337"/>
                  <a:pt x="669798" y="17031"/>
                  <a:pt x="941634" y="0"/>
                </a:cubicBezTo>
                <a:cubicBezTo>
                  <a:pt x="1213470" y="-17031"/>
                  <a:pt x="1416813" y="-19493"/>
                  <a:pt x="1692765" y="0"/>
                </a:cubicBezTo>
                <a:cubicBezTo>
                  <a:pt x="1968717" y="19493"/>
                  <a:pt x="2223895" y="989"/>
                  <a:pt x="2443895" y="0"/>
                </a:cubicBezTo>
                <a:cubicBezTo>
                  <a:pt x="2663895" y="-989"/>
                  <a:pt x="2950475" y="259"/>
                  <a:pt x="3126741" y="0"/>
                </a:cubicBezTo>
                <a:cubicBezTo>
                  <a:pt x="3303007" y="-259"/>
                  <a:pt x="3652202" y="31485"/>
                  <a:pt x="3946156" y="0"/>
                </a:cubicBezTo>
                <a:cubicBezTo>
                  <a:pt x="4240111" y="-31485"/>
                  <a:pt x="4495365" y="20484"/>
                  <a:pt x="4697287" y="0"/>
                </a:cubicBezTo>
                <a:cubicBezTo>
                  <a:pt x="4899209" y="-20484"/>
                  <a:pt x="5293696" y="-21250"/>
                  <a:pt x="5448417" y="0"/>
                </a:cubicBezTo>
                <a:cubicBezTo>
                  <a:pt x="5603138" y="21250"/>
                  <a:pt x="5852696" y="7817"/>
                  <a:pt x="6131263" y="0"/>
                </a:cubicBezTo>
                <a:cubicBezTo>
                  <a:pt x="6409830" y="-7817"/>
                  <a:pt x="6765106" y="44301"/>
                  <a:pt x="7018963" y="0"/>
                </a:cubicBezTo>
                <a:cubicBezTo>
                  <a:pt x="7103684" y="-15538"/>
                  <a:pt x="7210821" y="74226"/>
                  <a:pt x="7209467" y="190504"/>
                </a:cubicBezTo>
                <a:cubicBezTo>
                  <a:pt x="7199457" y="316536"/>
                  <a:pt x="7224526" y="482132"/>
                  <a:pt x="7209467" y="571500"/>
                </a:cubicBezTo>
                <a:cubicBezTo>
                  <a:pt x="7194408" y="660868"/>
                  <a:pt x="7195715" y="785531"/>
                  <a:pt x="7209467" y="952496"/>
                </a:cubicBezTo>
                <a:cubicBezTo>
                  <a:pt x="7215649" y="1061401"/>
                  <a:pt x="7103455" y="1141001"/>
                  <a:pt x="7018963" y="1143000"/>
                </a:cubicBezTo>
                <a:cubicBezTo>
                  <a:pt x="6889481" y="1124761"/>
                  <a:pt x="6680397" y="1150127"/>
                  <a:pt x="6472686" y="1143000"/>
                </a:cubicBezTo>
                <a:cubicBezTo>
                  <a:pt x="6264975" y="1135873"/>
                  <a:pt x="5982483" y="1158055"/>
                  <a:pt x="5721556" y="1143000"/>
                </a:cubicBezTo>
                <a:cubicBezTo>
                  <a:pt x="5460629" y="1127946"/>
                  <a:pt x="5373930" y="1144505"/>
                  <a:pt x="5106994" y="1143000"/>
                </a:cubicBezTo>
                <a:cubicBezTo>
                  <a:pt x="4840058" y="1141495"/>
                  <a:pt x="4768718" y="1129349"/>
                  <a:pt x="4560718" y="1143000"/>
                </a:cubicBezTo>
                <a:cubicBezTo>
                  <a:pt x="4352718" y="1156651"/>
                  <a:pt x="4022768" y="1107306"/>
                  <a:pt x="3741303" y="1143000"/>
                </a:cubicBezTo>
                <a:cubicBezTo>
                  <a:pt x="3459839" y="1178694"/>
                  <a:pt x="3270726" y="1154935"/>
                  <a:pt x="3126741" y="1143000"/>
                </a:cubicBezTo>
                <a:cubicBezTo>
                  <a:pt x="2982756" y="1131065"/>
                  <a:pt x="2764548" y="1125465"/>
                  <a:pt x="2512180" y="1143000"/>
                </a:cubicBezTo>
                <a:cubicBezTo>
                  <a:pt x="2259812" y="1160535"/>
                  <a:pt x="2051098" y="1118771"/>
                  <a:pt x="1829334" y="1143000"/>
                </a:cubicBezTo>
                <a:cubicBezTo>
                  <a:pt x="1607570" y="1167229"/>
                  <a:pt x="1352602" y="1161779"/>
                  <a:pt x="1009919" y="1143000"/>
                </a:cubicBezTo>
                <a:cubicBezTo>
                  <a:pt x="667236" y="1124221"/>
                  <a:pt x="383383" y="1143169"/>
                  <a:pt x="190504" y="1143000"/>
                </a:cubicBezTo>
                <a:cubicBezTo>
                  <a:pt x="104726" y="1140853"/>
                  <a:pt x="5875" y="1055343"/>
                  <a:pt x="0" y="952496"/>
                </a:cubicBezTo>
                <a:cubicBezTo>
                  <a:pt x="-15320" y="806429"/>
                  <a:pt x="14459" y="738733"/>
                  <a:pt x="0" y="571500"/>
                </a:cubicBezTo>
                <a:cubicBezTo>
                  <a:pt x="-14459" y="404267"/>
                  <a:pt x="10411" y="334239"/>
                  <a:pt x="0" y="190504"/>
                </a:cubicBezTo>
                <a:close/>
              </a:path>
              <a:path w="7209467" h="1143000" stroke="0" extrusionOk="0">
                <a:moveTo>
                  <a:pt x="0" y="190504"/>
                </a:moveTo>
                <a:cubicBezTo>
                  <a:pt x="-15453" y="104826"/>
                  <a:pt x="79924" y="140"/>
                  <a:pt x="190504" y="0"/>
                </a:cubicBezTo>
                <a:cubicBezTo>
                  <a:pt x="304186" y="-26805"/>
                  <a:pt x="622352" y="-7420"/>
                  <a:pt x="736781" y="0"/>
                </a:cubicBezTo>
                <a:cubicBezTo>
                  <a:pt x="851210" y="7420"/>
                  <a:pt x="1069432" y="-1751"/>
                  <a:pt x="1283057" y="0"/>
                </a:cubicBezTo>
                <a:cubicBezTo>
                  <a:pt x="1496682" y="1751"/>
                  <a:pt x="1733256" y="40879"/>
                  <a:pt x="2102473" y="0"/>
                </a:cubicBezTo>
                <a:cubicBezTo>
                  <a:pt x="2471690" y="-40879"/>
                  <a:pt x="2497789" y="18718"/>
                  <a:pt x="2717034" y="0"/>
                </a:cubicBezTo>
                <a:cubicBezTo>
                  <a:pt x="2936279" y="-18718"/>
                  <a:pt x="3134628" y="-21304"/>
                  <a:pt x="3468164" y="0"/>
                </a:cubicBezTo>
                <a:cubicBezTo>
                  <a:pt x="3801700" y="21304"/>
                  <a:pt x="3809380" y="-21894"/>
                  <a:pt x="4014441" y="0"/>
                </a:cubicBezTo>
                <a:cubicBezTo>
                  <a:pt x="4219502" y="21894"/>
                  <a:pt x="4559055" y="27164"/>
                  <a:pt x="4833856" y="0"/>
                </a:cubicBezTo>
                <a:cubicBezTo>
                  <a:pt x="5108657" y="-27164"/>
                  <a:pt x="5267645" y="-34891"/>
                  <a:pt x="5584987" y="0"/>
                </a:cubicBezTo>
                <a:cubicBezTo>
                  <a:pt x="5902329" y="34891"/>
                  <a:pt x="5857472" y="23789"/>
                  <a:pt x="6062979" y="0"/>
                </a:cubicBezTo>
                <a:cubicBezTo>
                  <a:pt x="6268486" y="-23789"/>
                  <a:pt x="6636047" y="-41130"/>
                  <a:pt x="7018963" y="0"/>
                </a:cubicBezTo>
                <a:cubicBezTo>
                  <a:pt x="7146261" y="3753"/>
                  <a:pt x="7204269" y="104911"/>
                  <a:pt x="7209467" y="190504"/>
                </a:cubicBezTo>
                <a:cubicBezTo>
                  <a:pt x="7204600" y="327612"/>
                  <a:pt x="7214758" y="491413"/>
                  <a:pt x="7209467" y="579120"/>
                </a:cubicBezTo>
                <a:cubicBezTo>
                  <a:pt x="7204176" y="666827"/>
                  <a:pt x="7203712" y="833055"/>
                  <a:pt x="7209467" y="952496"/>
                </a:cubicBezTo>
                <a:cubicBezTo>
                  <a:pt x="7210738" y="1074818"/>
                  <a:pt x="7126877" y="1145674"/>
                  <a:pt x="7018963" y="1143000"/>
                </a:cubicBezTo>
                <a:cubicBezTo>
                  <a:pt x="6825673" y="1147575"/>
                  <a:pt x="6438784" y="1178732"/>
                  <a:pt x="6267833" y="1143000"/>
                </a:cubicBezTo>
                <a:cubicBezTo>
                  <a:pt x="6096882" y="1107269"/>
                  <a:pt x="5864159" y="1165039"/>
                  <a:pt x="5721556" y="1143000"/>
                </a:cubicBezTo>
                <a:cubicBezTo>
                  <a:pt x="5578953" y="1120961"/>
                  <a:pt x="5336949" y="1152943"/>
                  <a:pt x="5106994" y="1143000"/>
                </a:cubicBezTo>
                <a:cubicBezTo>
                  <a:pt x="4877039" y="1133057"/>
                  <a:pt x="4819943" y="1147108"/>
                  <a:pt x="4560718" y="1143000"/>
                </a:cubicBezTo>
                <a:cubicBezTo>
                  <a:pt x="4301493" y="1138892"/>
                  <a:pt x="4078336" y="1136700"/>
                  <a:pt x="3877872" y="1143000"/>
                </a:cubicBezTo>
                <a:cubicBezTo>
                  <a:pt x="3677408" y="1149300"/>
                  <a:pt x="3444096" y="1176946"/>
                  <a:pt x="3058457" y="1143000"/>
                </a:cubicBezTo>
                <a:cubicBezTo>
                  <a:pt x="2672819" y="1109054"/>
                  <a:pt x="2445249" y="1153995"/>
                  <a:pt x="2239042" y="1143000"/>
                </a:cubicBezTo>
                <a:cubicBezTo>
                  <a:pt x="2032835" y="1132005"/>
                  <a:pt x="1763460" y="1133627"/>
                  <a:pt x="1487911" y="1143000"/>
                </a:cubicBezTo>
                <a:cubicBezTo>
                  <a:pt x="1212362" y="1152373"/>
                  <a:pt x="1093527" y="1114006"/>
                  <a:pt x="805065" y="1143000"/>
                </a:cubicBezTo>
                <a:cubicBezTo>
                  <a:pt x="516603" y="1171994"/>
                  <a:pt x="368239" y="1165295"/>
                  <a:pt x="190504" y="1143000"/>
                </a:cubicBezTo>
                <a:cubicBezTo>
                  <a:pt x="80582" y="1133349"/>
                  <a:pt x="-13290" y="1058481"/>
                  <a:pt x="0" y="952496"/>
                </a:cubicBezTo>
                <a:cubicBezTo>
                  <a:pt x="-2949" y="830104"/>
                  <a:pt x="-10858" y="719403"/>
                  <a:pt x="0" y="586740"/>
                </a:cubicBezTo>
                <a:cubicBezTo>
                  <a:pt x="10858" y="454077"/>
                  <a:pt x="13913" y="341146"/>
                  <a:pt x="0" y="190504"/>
                </a:cubicBezTo>
                <a:close/>
              </a:path>
            </a:pathLst>
          </a:custGeom>
          <a:solidFill>
            <a:srgbClr val="CCFFFF"/>
          </a:solidFill>
          <a:ln w="57150">
            <a:solidFill>
              <a:srgbClr val="002060"/>
            </a:solidFill>
            <a:extLst>
              <a:ext uri="{C807C97D-BFC1-408E-A445-0C87EB9F89A2}">
                <ask:lineSketchStyleProps xmlns:ask="http://schemas.microsoft.com/office/drawing/2018/sketchyshapes" sd="231367318">
                  <a:prstGeom prst="roundRect">
                    <a:avLst/>
                  </a:prstGeom>
                  <ask:type>
                    <ask:lineSketchFreehand/>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600" b="1" spc="800" dirty="0">
                <a:solidFill>
                  <a:srgbClr val="002060"/>
                </a:solidFill>
                <a:latin typeface="+mj-lt"/>
              </a:rPr>
              <a:t>36  –  ?  =  </a:t>
            </a:r>
            <a:r>
              <a:rPr lang="en-US" sz="6600" b="1" dirty="0">
                <a:solidFill>
                  <a:srgbClr val="002060"/>
                </a:solidFill>
                <a:latin typeface="+mj-lt"/>
              </a:rPr>
              <a:t>28</a:t>
            </a:r>
          </a:p>
        </p:txBody>
      </p:sp>
      <p:sp>
        <p:nvSpPr>
          <p:cNvPr id="12" name="Rectangle: Rounded Corners 11">
            <a:extLst>
              <a:ext uri="{FF2B5EF4-FFF2-40B4-BE49-F238E27FC236}">
                <a16:creationId xmlns:a16="http://schemas.microsoft.com/office/drawing/2014/main" id="{3D37BE6D-79AA-576B-5859-D364C699C29D}"/>
              </a:ext>
            </a:extLst>
          </p:cNvPr>
          <p:cNvSpPr/>
          <p:nvPr/>
        </p:nvSpPr>
        <p:spPr>
          <a:xfrm>
            <a:off x="2467931" y="2585545"/>
            <a:ext cx="2417441" cy="762000"/>
          </a:xfrm>
          <a:prstGeom prst="roundRect">
            <a:avLst/>
          </a:prstGeom>
          <a:solidFill>
            <a:srgbClr val="00B0F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mj-lt"/>
                <a:cs typeface="Calibri" panose="020F0502020204030204" pitchFamily="34" charset="0"/>
              </a:rPr>
              <a:t>Số</a:t>
            </a:r>
            <a:r>
              <a:rPr lang="en-US" sz="4000" b="1" dirty="0">
                <a:solidFill>
                  <a:schemeClr val="bg1"/>
                </a:solidFill>
                <a:latin typeface="+mj-lt"/>
                <a:cs typeface="Calibri" panose="020F0502020204030204" pitchFamily="34" charset="0"/>
              </a:rPr>
              <a:t> </a:t>
            </a:r>
            <a:r>
              <a:rPr lang="en-US" sz="4000" b="1" dirty="0" err="1">
                <a:solidFill>
                  <a:schemeClr val="bg1"/>
                </a:solidFill>
                <a:latin typeface="+mj-lt"/>
                <a:cs typeface="Calibri" panose="020F0502020204030204" pitchFamily="34" charset="0"/>
              </a:rPr>
              <a:t>bị</a:t>
            </a:r>
            <a:r>
              <a:rPr lang="en-US" sz="4000" b="1" dirty="0">
                <a:solidFill>
                  <a:schemeClr val="bg1"/>
                </a:solidFill>
                <a:latin typeface="+mj-lt"/>
                <a:cs typeface="Calibri" panose="020F0502020204030204" pitchFamily="34" charset="0"/>
              </a:rPr>
              <a:t> </a:t>
            </a:r>
            <a:r>
              <a:rPr lang="en-US" sz="4000" b="1" dirty="0" err="1">
                <a:solidFill>
                  <a:schemeClr val="bg1"/>
                </a:solidFill>
                <a:latin typeface="+mj-lt"/>
                <a:cs typeface="Calibri" panose="020F0502020204030204" pitchFamily="34" charset="0"/>
              </a:rPr>
              <a:t>trừ</a:t>
            </a:r>
            <a:endParaRPr lang="en-US" sz="4000" b="1" dirty="0">
              <a:solidFill>
                <a:schemeClr val="bg1"/>
              </a:solidFill>
              <a:latin typeface="+mj-lt"/>
              <a:cs typeface="Calibri" panose="020F0502020204030204" pitchFamily="34" charset="0"/>
            </a:endParaRPr>
          </a:p>
        </p:txBody>
      </p:sp>
      <p:cxnSp>
        <p:nvCxnSpPr>
          <p:cNvPr id="13" name="Straight Arrow Connector 12">
            <a:extLst>
              <a:ext uri="{FF2B5EF4-FFF2-40B4-BE49-F238E27FC236}">
                <a16:creationId xmlns:a16="http://schemas.microsoft.com/office/drawing/2014/main" id="{6DBB3439-9FF2-EC4E-1CC5-F200F255ABA9}"/>
              </a:ext>
            </a:extLst>
          </p:cNvPr>
          <p:cNvCxnSpPr>
            <a:cxnSpLocks/>
          </p:cNvCxnSpPr>
          <p:nvPr/>
        </p:nvCxnSpPr>
        <p:spPr>
          <a:xfrm flipV="1">
            <a:off x="3657600" y="1880510"/>
            <a:ext cx="0" cy="55789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47FADE3E-EC5F-CE0D-265C-2C85151D8791}"/>
              </a:ext>
            </a:extLst>
          </p:cNvPr>
          <p:cNvSpPr/>
          <p:nvPr/>
        </p:nvSpPr>
        <p:spPr>
          <a:xfrm>
            <a:off x="5066350" y="2584985"/>
            <a:ext cx="2059299" cy="761999"/>
          </a:xfrm>
          <a:prstGeom prst="roundRect">
            <a:avLst/>
          </a:prstGeom>
          <a:solidFill>
            <a:srgbClr val="FF99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mj-lt"/>
                <a:cs typeface="Calibri" panose="020F0502020204030204" pitchFamily="34" charset="0"/>
              </a:rPr>
              <a:t>Số</a:t>
            </a:r>
            <a:r>
              <a:rPr lang="en-US" sz="4000" b="1" dirty="0">
                <a:solidFill>
                  <a:schemeClr val="bg1"/>
                </a:solidFill>
                <a:latin typeface="+mj-lt"/>
                <a:cs typeface="Calibri" panose="020F0502020204030204" pitchFamily="34" charset="0"/>
              </a:rPr>
              <a:t> </a:t>
            </a:r>
            <a:r>
              <a:rPr lang="en-US" sz="4000" b="1" dirty="0" err="1">
                <a:solidFill>
                  <a:schemeClr val="bg1"/>
                </a:solidFill>
                <a:latin typeface="+mj-lt"/>
                <a:cs typeface="Calibri" panose="020F0502020204030204" pitchFamily="34" charset="0"/>
              </a:rPr>
              <a:t>trừ</a:t>
            </a:r>
            <a:endParaRPr lang="en-US" sz="4000" b="1" dirty="0">
              <a:solidFill>
                <a:schemeClr val="bg1"/>
              </a:solidFill>
              <a:latin typeface="+mj-lt"/>
              <a:cs typeface="Calibri" panose="020F0502020204030204" pitchFamily="34" charset="0"/>
            </a:endParaRPr>
          </a:p>
        </p:txBody>
      </p:sp>
      <p:cxnSp>
        <p:nvCxnSpPr>
          <p:cNvPr id="15" name="Straight Arrow Connector 14">
            <a:extLst>
              <a:ext uri="{FF2B5EF4-FFF2-40B4-BE49-F238E27FC236}">
                <a16:creationId xmlns:a16="http://schemas.microsoft.com/office/drawing/2014/main" id="{F4369778-96F0-D0C8-DA45-FC01C5CD43E4}"/>
              </a:ext>
            </a:extLst>
          </p:cNvPr>
          <p:cNvCxnSpPr>
            <a:cxnSpLocks/>
          </p:cNvCxnSpPr>
          <p:nvPr/>
        </p:nvCxnSpPr>
        <p:spPr>
          <a:xfrm flipV="1">
            <a:off x="5943600" y="1880510"/>
            <a:ext cx="0" cy="55789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976F6CEE-967C-715C-818A-A642BFA3633B}"/>
              </a:ext>
            </a:extLst>
          </p:cNvPr>
          <p:cNvSpPr/>
          <p:nvPr/>
        </p:nvSpPr>
        <p:spPr>
          <a:xfrm>
            <a:off x="7410451" y="2613888"/>
            <a:ext cx="1790698" cy="761999"/>
          </a:xfrm>
          <a:prstGeom prst="roundRect">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mj-lt"/>
                <a:cs typeface="Calibri" panose="020F0502020204030204" pitchFamily="34" charset="0"/>
              </a:rPr>
              <a:t>Hiệu</a:t>
            </a:r>
            <a:endParaRPr lang="en-US" sz="4000" b="1" dirty="0">
              <a:solidFill>
                <a:schemeClr val="bg1"/>
              </a:solidFill>
              <a:latin typeface="+mj-lt"/>
              <a:cs typeface="Calibri" panose="020F0502020204030204" pitchFamily="34" charset="0"/>
            </a:endParaRPr>
          </a:p>
        </p:txBody>
      </p:sp>
      <p:cxnSp>
        <p:nvCxnSpPr>
          <p:cNvPr id="17" name="Straight Arrow Connector 16">
            <a:extLst>
              <a:ext uri="{FF2B5EF4-FFF2-40B4-BE49-F238E27FC236}">
                <a16:creationId xmlns:a16="http://schemas.microsoft.com/office/drawing/2014/main" id="{3678112D-2F56-A3A7-F4FB-5D5EF874A3E6}"/>
              </a:ext>
            </a:extLst>
          </p:cNvPr>
          <p:cNvCxnSpPr>
            <a:cxnSpLocks/>
          </p:cNvCxnSpPr>
          <p:nvPr/>
        </p:nvCxnSpPr>
        <p:spPr>
          <a:xfrm flipV="1">
            <a:off x="8305800" y="1848698"/>
            <a:ext cx="0" cy="58970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1D903A0-D7DA-E8BD-A5AE-7A43B89C4E51}"/>
              </a:ext>
            </a:extLst>
          </p:cNvPr>
          <p:cNvSpPr txBox="1"/>
          <p:nvPr/>
        </p:nvSpPr>
        <p:spPr>
          <a:xfrm>
            <a:off x="6755042" y="5929941"/>
            <a:ext cx="3507500" cy="851297"/>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dirty="0" err="1">
                <a:latin typeface="iCiel Ciaobella" pitchFamily="50" charset="0"/>
              </a:rPr>
              <a:t>Làm</a:t>
            </a:r>
            <a:r>
              <a:rPr lang="en-US" sz="4400" dirty="0">
                <a:latin typeface="iCiel Ciaobella" pitchFamily="50" charset="0"/>
              </a:rPr>
              <a:t> </a:t>
            </a:r>
            <a:r>
              <a:rPr lang="en-US" sz="4400" err="1">
                <a:latin typeface="iCiel Ciaobella" pitchFamily="50" charset="0"/>
              </a:rPr>
              <a:t>việc</a:t>
            </a:r>
            <a:r>
              <a:rPr lang="en-US" sz="4400">
                <a:latin typeface="iCiel Ciaobella" pitchFamily="50" charset="0"/>
              </a:rPr>
              <a:t> nhóm đôi</a:t>
            </a:r>
            <a:endParaRPr lang="en-US" sz="4400" dirty="0">
              <a:latin typeface="iCiel Ciaobella" pitchFamily="50" charset="0"/>
            </a:endParaRPr>
          </a:p>
        </p:txBody>
      </p:sp>
      <p:pic>
        <p:nvPicPr>
          <p:cNvPr id="20" name="Picture 3">
            <a:extLst>
              <a:ext uri="{FF2B5EF4-FFF2-40B4-BE49-F238E27FC236}">
                <a16:creationId xmlns:a16="http://schemas.microsoft.com/office/drawing/2014/main" id="{DF110894-E3A9-002B-F1FC-64D3B2BEDC4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1592" y="4876800"/>
            <a:ext cx="1870898" cy="1913963"/>
          </a:xfrm>
          <a:prstGeom prst="rect">
            <a:avLst/>
          </a:prstGeom>
        </p:spPr>
      </p:pic>
      <p:pic>
        <p:nvPicPr>
          <p:cNvPr id="18" name="Picture 8">
            <a:hlinkClick r:id="rId5" action="ppaction://hlinksldjump"/>
            <a:extLst>
              <a:ext uri="{FF2B5EF4-FFF2-40B4-BE49-F238E27FC236}">
                <a16:creationId xmlns:a16="http://schemas.microsoft.com/office/drawing/2014/main" id="{09F8FFFE-CE14-E549-CD68-7777F515A8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flipH="1">
            <a:off x="-161830" y="3126678"/>
            <a:ext cx="3507500" cy="3664085"/>
          </a:xfrm>
          <a:prstGeom prst="rect">
            <a:avLst/>
          </a:prstGeom>
          <a:noFill/>
          <a:extLst>
            <a:ext uri="{909E8E84-426E-40DD-AFC4-6F175D3DCCD1}">
              <a14:hiddenFill xmlns:a14="http://schemas.microsoft.com/office/drawing/2010/main">
                <a:solidFill>
                  <a:srgbClr val="FFFFFF"/>
                </a:solidFill>
              </a14:hiddenFill>
            </a:ext>
          </a:extLst>
        </p:spPr>
      </p:pic>
      <p:sp>
        <p:nvSpPr>
          <p:cNvPr id="31" name="Speech Bubble: Rectangle with Corners Rounded 30">
            <a:extLst>
              <a:ext uri="{FF2B5EF4-FFF2-40B4-BE49-F238E27FC236}">
                <a16:creationId xmlns:a16="http://schemas.microsoft.com/office/drawing/2014/main" id="{38A19631-3768-5242-C35D-AC3EEF8498D1}"/>
              </a:ext>
            </a:extLst>
          </p:cNvPr>
          <p:cNvSpPr/>
          <p:nvPr/>
        </p:nvSpPr>
        <p:spPr>
          <a:xfrm>
            <a:off x="3640945" y="4220766"/>
            <a:ext cx="3886200" cy="1404376"/>
          </a:xfrm>
          <a:custGeom>
            <a:avLst/>
            <a:gdLst>
              <a:gd name="connsiteX0" fmla="*/ 0 w 3886200"/>
              <a:gd name="connsiteY0" fmla="*/ 234067 h 1404376"/>
              <a:gd name="connsiteX1" fmla="*/ 234067 w 3886200"/>
              <a:gd name="connsiteY1" fmla="*/ 0 h 1404376"/>
              <a:gd name="connsiteX2" fmla="*/ 647700 w 3886200"/>
              <a:gd name="connsiteY2" fmla="*/ 0 h 1404376"/>
              <a:gd name="connsiteX3" fmla="*/ 647700 w 3886200"/>
              <a:gd name="connsiteY3" fmla="*/ 0 h 1404376"/>
              <a:gd name="connsiteX4" fmla="*/ 1619250 w 3886200"/>
              <a:gd name="connsiteY4" fmla="*/ 0 h 1404376"/>
              <a:gd name="connsiteX5" fmla="*/ 3652133 w 3886200"/>
              <a:gd name="connsiteY5" fmla="*/ 0 h 1404376"/>
              <a:gd name="connsiteX6" fmla="*/ 3886200 w 3886200"/>
              <a:gd name="connsiteY6" fmla="*/ 234067 h 1404376"/>
              <a:gd name="connsiteX7" fmla="*/ 3886200 w 3886200"/>
              <a:gd name="connsiteY7" fmla="*/ 234063 h 1404376"/>
              <a:gd name="connsiteX8" fmla="*/ 3886200 w 3886200"/>
              <a:gd name="connsiteY8" fmla="*/ 234063 h 1404376"/>
              <a:gd name="connsiteX9" fmla="*/ 3886200 w 3886200"/>
              <a:gd name="connsiteY9" fmla="*/ 585157 h 1404376"/>
              <a:gd name="connsiteX10" fmla="*/ 3886200 w 3886200"/>
              <a:gd name="connsiteY10" fmla="*/ 1170309 h 1404376"/>
              <a:gd name="connsiteX11" fmla="*/ 3652133 w 3886200"/>
              <a:gd name="connsiteY11" fmla="*/ 1404376 h 1404376"/>
              <a:gd name="connsiteX12" fmla="*/ 1619250 w 3886200"/>
              <a:gd name="connsiteY12" fmla="*/ 1404376 h 1404376"/>
              <a:gd name="connsiteX13" fmla="*/ 647700 w 3886200"/>
              <a:gd name="connsiteY13" fmla="*/ 1404376 h 1404376"/>
              <a:gd name="connsiteX14" fmla="*/ 647700 w 3886200"/>
              <a:gd name="connsiteY14" fmla="*/ 1404376 h 1404376"/>
              <a:gd name="connsiteX15" fmla="*/ 234067 w 3886200"/>
              <a:gd name="connsiteY15" fmla="*/ 1404376 h 1404376"/>
              <a:gd name="connsiteX16" fmla="*/ 0 w 3886200"/>
              <a:gd name="connsiteY16" fmla="*/ 1170309 h 1404376"/>
              <a:gd name="connsiteX17" fmla="*/ 0 w 3886200"/>
              <a:gd name="connsiteY17" fmla="*/ 585157 h 1404376"/>
              <a:gd name="connsiteX18" fmla="*/ -795078 w 3886200"/>
              <a:gd name="connsiteY18" fmla="*/ 212721 h 1404376"/>
              <a:gd name="connsiteX19" fmla="*/ 0 w 3886200"/>
              <a:gd name="connsiteY19" fmla="*/ 234063 h 1404376"/>
              <a:gd name="connsiteX20" fmla="*/ 0 w 3886200"/>
              <a:gd name="connsiteY20" fmla="*/ 234067 h 140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6200" h="1404376" fill="none" extrusionOk="0">
                <a:moveTo>
                  <a:pt x="0" y="234067"/>
                </a:moveTo>
                <a:cubicBezTo>
                  <a:pt x="-4182" y="96119"/>
                  <a:pt x="102432" y="19227"/>
                  <a:pt x="234067" y="0"/>
                </a:cubicBezTo>
                <a:cubicBezTo>
                  <a:pt x="419937" y="4046"/>
                  <a:pt x="583138" y="21629"/>
                  <a:pt x="647700" y="0"/>
                </a:cubicBezTo>
                <a:lnTo>
                  <a:pt x="647700" y="0"/>
                </a:lnTo>
                <a:cubicBezTo>
                  <a:pt x="852807" y="68434"/>
                  <a:pt x="1434488" y="4510"/>
                  <a:pt x="1619250" y="0"/>
                </a:cubicBezTo>
                <a:cubicBezTo>
                  <a:pt x="2074361" y="-78244"/>
                  <a:pt x="3369878" y="115028"/>
                  <a:pt x="3652133" y="0"/>
                </a:cubicBezTo>
                <a:cubicBezTo>
                  <a:pt x="3755951" y="-4133"/>
                  <a:pt x="3878444" y="104162"/>
                  <a:pt x="3886200" y="234067"/>
                </a:cubicBezTo>
                <a:lnTo>
                  <a:pt x="3886200" y="234063"/>
                </a:lnTo>
                <a:lnTo>
                  <a:pt x="3886200" y="234063"/>
                </a:lnTo>
                <a:cubicBezTo>
                  <a:pt x="3878903" y="385511"/>
                  <a:pt x="3869992" y="429182"/>
                  <a:pt x="3886200" y="585157"/>
                </a:cubicBezTo>
                <a:cubicBezTo>
                  <a:pt x="3894334" y="792243"/>
                  <a:pt x="3873743" y="934966"/>
                  <a:pt x="3886200" y="1170309"/>
                </a:cubicBezTo>
                <a:cubicBezTo>
                  <a:pt x="3901829" y="1314535"/>
                  <a:pt x="3765144" y="1401838"/>
                  <a:pt x="3652133" y="1404376"/>
                </a:cubicBezTo>
                <a:cubicBezTo>
                  <a:pt x="3150739" y="1459929"/>
                  <a:pt x="2146294" y="1381905"/>
                  <a:pt x="1619250" y="1404376"/>
                </a:cubicBezTo>
                <a:cubicBezTo>
                  <a:pt x="1385554" y="1383506"/>
                  <a:pt x="842379" y="1407254"/>
                  <a:pt x="647700" y="1404376"/>
                </a:cubicBezTo>
                <a:lnTo>
                  <a:pt x="647700" y="1404376"/>
                </a:lnTo>
                <a:cubicBezTo>
                  <a:pt x="541692" y="1367931"/>
                  <a:pt x="280093" y="1415924"/>
                  <a:pt x="234067" y="1404376"/>
                </a:cubicBezTo>
                <a:cubicBezTo>
                  <a:pt x="104895" y="1410145"/>
                  <a:pt x="-6039" y="1297749"/>
                  <a:pt x="0" y="1170309"/>
                </a:cubicBezTo>
                <a:cubicBezTo>
                  <a:pt x="-7704" y="1075653"/>
                  <a:pt x="35225" y="743833"/>
                  <a:pt x="0" y="585157"/>
                </a:cubicBezTo>
                <a:cubicBezTo>
                  <a:pt x="-370611" y="390129"/>
                  <a:pt x="-697876" y="301477"/>
                  <a:pt x="-795078" y="212721"/>
                </a:cubicBezTo>
                <a:cubicBezTo>
                  <a:pt x="-468633" y="231382"/>
                  <a:pt x="-333836" y="169071"/>
                  <a:pt x="0" y="234063"/>
                </a:cubicBezTo>
                <a:lnTo>
                  <a:pt x="0" y="234067"/>
                </a:lnTo>
                <a:close/>
              </a:path>
              <a:path w="3886200" h="1404376" stroke="0" extrusionOk="0">
                <a:moveTo>
                  <a:pt x="0" y="234067"/>
                </a:moveTo>
                <a:cubicBezTo>
                  <a:pt x="22705" y="95685"/>
                  <a:pt x="96465" y="409"/>
                  <a:pt x="234067" y="0"/>
                </a:cubicBezTo>
                <a:cubicBezTo>
                  <a:pt x="429743" y="2260"/>
                  <a:pt x="499387" y="33287"/>
                  <a:pt x="647700" y="0"/>
                </a:cubicBezTo>
                <a:lnTo>
                  <a:pt x="647700" y="0"/>
                </a:lnTo>
                <a:cubicBezTo>
                  <a:pt x="957956" y="-27741"/>
                  <a:pt x="1151438" y="71294"/>
                  <a:pt x="1619250" y="0"/>
                </a:cubicBezTo>
                <a:cubicBezTo>
                  <a:pt x="2309271" y="-154272"/>
                  <a:pt x="3168831" y="-5549"/>
                  <a:pt x="3652133" y="0"/>
                </a:cubicBezTo>
                <a:cubicBezTo>
                  <a:pt x="3766881" y="8094"/>
                  <a:pt x="3903219" y="103782"/>
                  <a:pt x="3886200" y="234067"/>
                </a:cubicBezTo>
                <a:lnTo>
                  <a:pt x="3886200" y="234063"/>
                </a:lnTo>
                <a:lnTo>
                  <a:pt x="3886200" y="234063"/>
                </a:lnTo>
                <a:cubicBezTo>
                  <a:pt x="3855767" y="401234"/>
                  <a:pt x="3916561" y="429032"/>
                  <a:pt x="3886200" y="585157"/>
                </a:cubicBezTo>
                <a:cubicBezTo>
                  <a:pt x="3918301" y="734985"/>
                  <a:pt x="3879872" y="901247"/>
                  <a:pt x="3886200" y="1170309"/>
                </a:cubicBezTo>
                <a:cubicBezTo>
                  <a:pt x="3891299" y="1290581"/>
                  <a:pt x="3790436" y="1413811"/>
                  <a:pt x="3652133" y="1404376"/>
                </a:cubicBezTo>
                <a:cubicBezTo>
                  <a:pt x="3120469" y="1384549"/>
                  <a:pt x="2217746" y="1476082"/>
                  <a:pt x="1619250" y="1404376"/>
                </a:cubicBezTo>
                <a:cubicBezTo>
                  <a:pt x="1472970" y="1324863"/>
                  <a:pt x="888525" y="1406354"/>
                  <a:pt x="647700" y="1404376"/>
                </a:cubicBezTo>
                <a:lnTo>
                  <a:pt x="647700" y="1404376"/>
                </a:lnTo>
                <a:cubicBezTo>
                  <a:pt x="537386" y="1400919"/>
                  <a:pt x="379173" y="1427295"/>
                  <a:pt x="234067" y="1404376"/>
                </a:cubicBezTo>
                <a:cubicBezTo>
                  <a:pt x="125791" y="1402754"/>
                  <a:pt x="10228" y="1302769"/>
                  <a:pt x="0" y="1170309"/>
                </a:cubicBezTo>
                <a:cubicBezTo>
                  <a:pt x="-39087" y="986780"/>
                  <a:pt x="20520" y="713113"/>
                  <a:pt x="0" y="585157"/>
                </a:cubicBezTo>
                <a:cubicBezTo>
                  <a:pt x="-346221" y="440444"/>
                  <a:pt x="-433307" y="370034"/>
                  <a:pt x="-795078" y="212721"/>
                </a:cubicBezTo>
                <a:cubicBezTo>
                  <a:pt x="-613552" y="243348"/>
                  <a:pt x="-302493" y="293260"/>
                  <a:pt x="0" y="234063"/>
                </a:cubicBezTo>
                <a:lnTo>
                  <a:pt x="0" y="234067"/>
                </a:ln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70459"/>
                      <a:gd name="adj2" fmla="val -3485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err="1">
                <a:latin typeface="Calibri" panose="020F0502020204030204" pitchFamily="34" charset="0"/>
                <a:cs typeface="Calibri" panose="020F0502020204030204" pitchFamily="34" charset="0"/>
              </a:rPr>
              <a:t>Làm</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sao</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để</a:t>
            </a:r>
            <a:r>
              <a:rPr lang="en-US" sz="4000" dirty="0">
                <a:latin typeface="Calibri" panose="020F0502020204030204" pitchFamily="34" charset="0"/>
                <a:cs typeface="Calibri" panose="020F0502020204030204" pitchFamily="34" charset="0"/>
              </a:rPr>
              <a:t> </a:t>
            </a:r>
            <a:r>
              <a:rPr lang="en-US" sz="4000" err="1">
                <a:latin typeface="Calibri" panose="020F0502020204030204" pitchFamily="34" charset="0"/>
                <a:cs typeface="Calibri" panose="020F0502020204030204" pitchFamily="34" charset="0"/>
              </a:rPr>
              <a:t>tìm</a:t>
            </a:r>
            <a:r>
              <a:rPr lang="en-US" sz="4000">
                <a:latin typeface="Calibri" panose="020F0502020204030204" pitchFamily="34" charset="0"/>
                <a:cs typeface="Calibri" panose="020F0502020204030204" pitchFamily="34" charset="0"/>
              </a:rPr>
              <a:t> số </a:t>
            </a:r>
            <a:r>
              <a:rPr lang="en-US" sz="4000" dirty="0" err="1">
                <a:latin typeface="Calibri" panose="020F0502020204030204" pitchFamily="34" charset="0"/>
                <a:cs typeface="Calibri" panose="020F0502020204030204" pitchFamily="34" charset="0"/>
              </a:rPr>
              <a:t>trừ</a:t>
            </a:r>
            <a:r>
              <a:rPr lang="en-US" sz="4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311492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par>
                                <p:cTn id="37" presetID="21" presetClass="entr" presetSubtype="1"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700"/>
                                        <p:tgtEl>
                                          <p:spTgt spid="20"/>
                                        </p:tgtEl>
                                      </p:cBhvr>
                                    </p:animEffect>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18"/>
                                        </p:tgtEl>
                                        <p:attrNameLst>
                                          <p:attrName>r</p:attrName>
                                        </p:attrNameLst>
                                      </p:cBhvr>
                                    </p:animRot>
                                    <p:animRot by="-240000">
                                      <p:cBhvr>
                                        <p:cTn id="42" dur="200" fill="hold">
                                          <p:stCondLst>
                                            <p:cond delay="200"/>
                                          </p:stCondLst>
                                        </p:cTn>
                                        <p:tgtEl>
                                          <p:spTgt spid="18"/>
                                        </p:tgtEl>
                                        <p:attrNameLst>
                                          <p:attrName>r</p:attrName>
                                        </p:attrNameLst>
                                      </p:cBhvr>
                                    </p:animRot>
                                    <p:animRot by="240000">
                                      <p:cBhvr>
                                        <p:cTn id="43" dur="200" fill="hold">
                                          <p:stCondLst>
                                            <p:cond delay="400"/>
                                          </p:stCondLst>
                                        </p:cTn>
                                        <p:tgtEl>
                                          <p:spTgt spid="18"/>
                                        </p:tgtEl>
                                        <p:attrNameLst>
                                          <p:attrName>r</p:attrName>
                                        </p:attrNameLst>
                                      </p:cBhvr>
                                    </p:animRot>
                                    <p:animRot by="-240000">
                                      <p:cBhvr>
                                        <p:cTn id="44" dur="200" fill="hold">
                                          <p:stCondLst>
                                            <p:cond delay="600"/>
                                          </p:stCondLst>
                                        </p:cTn>
                                        <p:tgtEl>
                                          <p:spTgt spid="18"/>
                                        </p:tgtEl>
                                        <p:attrNameLst>
                                          <p:attrName>r</p:attrName>
                                        </p:attrNameLst>
                                      </p:cBhvr>
                                    </p:animRot>
                                    <p:animRot by="120000">
                                      <p:cBhvr>
                                        <p:cTn id="45"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9"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8A349-CBDC-26CF-CECB-D55DB46B5B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F45457-A5B9-4873-5588-78ECD2D894A9}"/>
              </a:ext>
            </a:extLst>
          </p:cNvPr>
          <p:cNvSpPr>
            <a:spLocks noGrp="1"/>
          </p:cNvSpPr>
          <p:nvPr>
            <p:ph idx="1"/>
          </p:nvPr>
        </p:nvSpPr>
        <p:spPr/>
        <p:txBody>
          <a:bodyPr/>
          <a:lstStyle/>
          <a:p>
            <a:endParaRPr lang="en-US"/>
          </a:p>
        </p:txBody>
      </p:sp>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029C47C3-8DC0-78B4-A28A-B31F03098587}"/>
              </a:ext>
            </a:extLst>
          </p:cNvPr>
          <p:cNvPicPr preferRelativeResize="0"/>
          <p:nvPr/>
        </p:nvPicPr>
        <p:blipFill rotWithShape="1">
          <a:blip r:embed="rId2"/>
          <a:srcRect t="6080" b="13384"/>
          <a:stretch>
            <a:fillRect/>
          </a:stretch>
        </p:blipFill>
        <p:spPr>
          <a:xfrm>
            <a:off x="0" y="-9525"/>
            <a:ext cx="12192000" cy="6857999"/>
          </a:xfrm>
          <a:prstGeom prst="rect">
            <a:avLst/>
          </a:prstGeom>
          <a:noFill/>
          <a:ln>
            <a:noFill/>
          </a:ln>
        </p:spPr>
      </p:pic>
      <p:sp>
        <p:nvSpPr>
          <p:cNvPr id="5" name="Rectangle: Rounded Corners 4">
            <a:extLst>
              <a:ext uri="{FF2B5EF4-FFF2-40B4-BE49-F238E27FC236}">
                <a16:creationId xmlns:a16="http://schemas.microsoft.com/office/drawing/2014/main" id="{C0CFCB62-430E-FF40-959A-E7B1AE53F161}"/>
              </a:ext>
            </a:extLst>
          </p:cNvPr>
          <p:cNvSpPr/>
          <p:nvPr/>
        </p:nvSpPr>
        <p:spPr>
          <a:xfrm>
            <a:off x="266700" y="295274"/>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Rectangle with Corners Rounded 19">
            <a:extLst>
              <a:ext uri="{FF2B5EF4-FFF2-40B4-BE49-F238E27FC236}">
                <a16:creationId xmlns:a16="http://schemas.microsoft.com/office/drawing/2014/main" id="{4689F579-FA68-9952-4384-6C11151EAB0F}"/>
              </a:ext>
            </a:extLst>
          </p:cNvPr>
          <p:cNvSpPr/>
          <p:nvPr/>
        </p:nvSpPr>
        <p:spPr>
          <a:xfrm>
            <a:off x="1219200" y="671457"/>
            <a:ext cx="3886200" cy="1404376"/>
          </a:xfrm>
          <a:custGeom>
            <a:avLst/>
            <a:gdLst>
              <a:gd name="connsiteX0" fmla="*/ 0 w 3886200"/>
              <a:gd name="connsiteY0" fmla="*/ 234067 h 1404376"/>
              <a:gd name="connsiteX1" fmla="*/ 234067 w 3886200"/>
              <a:gd name="connsiteY1" fmla="*/ 0 h 1404376"/>
              <a:gd name="connsiteX2" fmla="*/ 2266950 w 3886200"/>
              <a:gd name="connsiteY2" fmla="*/ 0 h 1404376"/>
              <a:gd name="connsiteX3" fmla="*/ 2266950 w 3886200"/>
              <a:gd name="connsiteY3" fmla="*/ 0 h 1404376"/>
              <a:gd name="connsiteX4" fmla="*/ 3238500 w 3886200"/>
              <a:gd name="connsiteY4" fmla="*/ 0 h 1404376"/>
              <a:gd name="connsiteX5" fmla="*/ 3652133 w 3886200"/>
              <a:gd name="connsiteY5" fmla="*/ 0 h 1404376"/>
              <a:gd name="connsiteX6" fmla="*/ 3886200 w 3886200"/>
              <a:gd name="connsiteY6" fmla="*/ 234067 h 1404376"/>
              <a:gd name="connsiteX7" fmla="*/ 3886200 w 3886200"/>
              <a:gd name="connsiteY7" fmla="*/ 819219 h 1404376"/>
              <a:gd name="connsiteX8" fmla="*/ 3886200 w 3886200"/>
              <a:gd name="connsiteY8" fmla="*/ 819219 h 1404376"/>
              <a:gd name="connsiteX9" fmla="*/ 3886200 w 3886200"/>
              <a:gd name="connsiteY9" fmla="*/ 1170313 h 1404376"/>
              <a:gd name="connsiteX10" fmla="*/ 3886200 w 3886200"/>
              <a:gd name="connsiteY10" fmla="*/ 1170309 h 1404376"/>
              <a:gd name="connsiteX11" fmla="*/ 3652133 w 3886200"/>
              <a:gd name="connsiteY11" fmla="*/ 1404376 h 1404376"/>
              <a:gd name="connsiteX12" fmla="*/ 3238500 w 3886200"/>
              <a:gd name="connsiteY12" fmla="*/ 1404376 h 1404376"/>
              <a:gd name="connsiteX13" fmla="*/ 1948113 w 3886200"/>
              <a:gd name="connsiteY13" fmla="*/ 1988976 h 1404376"/>
              <a:gd name="connsiteX14" fmla="*/ 2266950 w 3886200"/>
              <a:gd name="connsiteY14" fmla="*/ 1404376 h 1404376"/>
              <a:gd name="connsiteX15" fmla="*/ 234067 w 3886200"/>
              <a:gd name="connsiteY15" fmla="*/ 1404376 h 1404376"/>
              <a:gd name="connsiteX16" fmla="*/ 0 w 3886200"/>
              <a:gd name="connsiteY16" fmla="*/ 1170309 h 1404376"/>
              <a:gd name="connsiteX17" fmla="*/ 0 w 3886200"/>
              <a:gd name="connsiteY17" fmla="*/ 1170313 h 1404376"/>
              <a:gd name="connsiteX18" fmla="*/ 0 w 3886200"/>
              <a:gd name="connsiteY18" fmla="*/ 819219 h 1404376"/>
              <a:gd name="connsiteX19" fmla="*/ 0 w 3886200"/>
              <a:gd name="connsiteY19" fmla="*/ 819219 h 1404376"/>
              <a:gd name="connsiteX20" fmla="*/ 0 w 3886200"/>
              <a:gd name="connsiteY20" fmla="*/ 234067 h 140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6200" h="1404376" fill="none" extrusionOk="0">
                <a:moveTo>
                  <a:pt x="0" y="234067"/>
                </a:moveTo>
                <a:cubicBezTo>
                  <a:pt x="-4182" y="96119"/>
                  <a:pt x="102432" y="19227"/>
                  <a:pt x="234067" y="0"/>
                </a:cubicBezTo>
                <a:cubicBezTo>
                  <a:pt x="909761" y="-61564"/>
                  <a:pt x="1755731" y="-155430"/>
                  <a:pt x="2266950" y="0"/>
                </a:cubicBezTo>
                <a:lnTo>
                  <a:pt x="2266950" y="0"/>
                </a:lnTo>
                <a:cubicBezTo>
                  <a:pt x="2472057" y="68434"/>
                  <a:pt x="3053738" y="4510"/>
                  <a:pt x="3238500" y="0"/>
                </a:cubicBezTo>
                <a:cubicBezTo>
                  <a:pt x="3441681" y="-8177"/>
                  <a:pt x="3449233" y="32706"/>
                  <a:pt x="3652133" y="0"/>
                </a:cubicBezTo>
                <a:cubicBezTo>
                  <a:pt x="3755951" y="-4133"/>
                  <a:pt x="3878444" y="104162"/>
                  <a:pt x="3886200" y="234067"/>
                </a:cubicBezTo>
                <a:cubicBezTo>
                  <a:pt x="3886876" y="413603"/>
                  <a:pt x="3900615" y="549582"/>
                  <a:pt x="3886200" y="819219"/>
                </a:cubicBezTo>
                <a:lnTo>
                  <a:pt x="3886200" y="819219"/>
                </a:lnTo>
                <a:cubicBezTo>
                  <a:pt x="3894809" y="876300"/>
                  <a:pt x="3884059" y="1053093"/>
                  <a:pt x="3886200" y="1170313"/>
                </a:cubicBezTo>
                <a:lnTo>
                  <a:pt x="3886200" y="1170309"/>
                </a:lnTo>
                <a:cubicBezTo>
                  <a:pt x="3901829" y="1314535"/>
                  <a:pt x="3765144" y="1401838"/>
                  <a:pt x="3652133" y="1404376"/>
                </a:cubicBezTo>
                <a:cubicBezTo>
                  <a:pt x="3512860" y="1416949"/>
                  <a:pt x="3377302" y="1429739"/>
                  <a:pt x="3238500" y="1404376"/>
                </a:cubicBezTo>
                <a:cubicBezTo>
                  <a:pt x="3033382" y="1480347"/>
                  <a:pt x="2559172" y="1791158"/>
                  <a:pt x="1948113" y="1988976"/>
                </a:cubicBezTo>
                <a:cubicBezTo>
                  <a:pt x="2015129" y="1937100"/>
                  <a:pt x="2211228" y="1595640"/>
                  <a:pt x="2266950" y="1404376"/>
                </a:cubicBezTo>
                <a:cubicBezTo>
                  <a:pt x="1947766" y="1462835"/>
                  <a:pt x="729314" y="1241944"/>
                  <a:pt x="234067" y="1404376"/>
                </a:cubicBezTo>
                <a:cubicBezTo>
                  <a:pt x="104875" y="1400871"/>
                  <a:pt x="11228" y="1299924"/>
                  <a:pt x="0" y="1170309"/>
                </a:cubicBezTo>
                <a:lnTo>
                  <a:pt x="0" y="1170313"/>
                </a:lnTo>
                <a:cubicBezTo>
                  <a:pt x="24721" y="1055583"/>
                  <a:pt x="-1831" y="930595"/>
                  <a:pt x="0" y="819219"/>
                </a:cubicBezTo>
                <a:lnTo>
                  <a:pt x="0" y="819219"/>
                </a:lnTo>
                <a:cubicBezTo>
                  <a:pt x="-18267" y="586196"/>
                  <a:pt x="17571" y="344942"/>
                  <a:pt x="0" y="234067"/>
                </a:cubicBezTo>
                <a:close/>
              </a:path>
              <a:path w="3886200" h="1404376" stroke="0" extrusionOk="0">
                <a:moveTo>
                  <a:pt x="0" y="234067"/>
                </a:moveTo>
                <a:cubicBezTo>
                  <a:pt x="22705" y="95685"/>
                  <a:pt x="96465" y="409"/>
                  <a:pt x="234067" y="0"/>
                </a:cubicBezTo>
                <a:cubicBezTo>
                  <a:pt x="792456" y="120733"/>
                  <a:pt x="1669837" y="-81149"/>
                  <a:pt x="2266950" y="0"/>
                </a:cubicBezTo>
                <a:lnTo>
                  <a:pt x="2266950" y="0"/>
                </a:lnTo>
                <a:cubicBezTo>
                  <a:pt x="2577206" y="-27741"/>
                  <a:pt x="2770688" y="71294"/>
                  <a:pt x="3238500" y="0"/>
                </a:cubicBezTo>
                <a:cubicBezTo>
                  <a:pt x="3375385" y="-26269"/>
                  <a:pt x="3599699" y="-8523"/>
                  <a:pt x="3652133" y="0"/>
                </a:cubicBezTo>
                <a:cubicBezTo>
                  <a:pt x="3766881" y="8094"/>
                  <a:pt x="3903219" y="103782"/>
                  <a:pt x="3886200" y="234067"/>
                </a:cubicBezTo>
                <a:cubicBezTo>
                  <a:pt x="3886645" y="360752"/>
                  <a:pt x="3863522" y="636725"/>
                  <a:pt x="3886200" y="819219"/>
                </a:cubicBezTo>
                <a:lnTo>
                  <a:pt x="3886200" y="819219"/>
                </a:lnTo>
                <a:cubicBezTo>
                  <a:pt x="3906361" y="890564"/>
                  <a:pt x="3859537" y="1063074"/>
                  <a:pt x="3886200" y="1170313"/>
                </a:cubicBezTo>
                <a:lnTo>
                  <a:pt x="3886200" y="1170309"/>
                </a:lnTo>
                <a:cubicBezTo>
                  <a:pt x="3891299" y="1290581"/>
                  <a:pt x="3790436" y="1413811"/>
                  <a:pt x="3652133" y="1404376"/>
                </a:cubicBezTo>
                <a:cubicBezTo>
                  <a:pt x="3511159" y="1406127"/>
                  <a:pt x="3293132" y="1380591"/>
                  <a:pt x="3238500" y="1404376"/>
                </a:cubicBezTo>
                <a:cubicBezTo>
                  <a:pt x="2971533" y="1603109"/>
                  <a:pt x="2216781" y="1752301"/>
                  <a:pt x="1948113" y="1988976"/>
                </a:cubicBezTo>
                <a:cubicBezTo>
                  <a:pt x="1968920" y="1862475"/>
                  <a:pt x="2153308" y="1650957"/>
                  <a:pt x="2266950" y="1404376"/>
                </a:cubicBezTo>
                <a:cubicBezTo>
                  <a:pt x="1847323" y="1542223"/>
                  <a:pt x="593981" y="1522490"/>
                  <a:pt x="234067" y="1404376"/>
                </a:cubicBezTo>
                <a:cubicBezTo>
                  <a:pt x="112023" y="1406661"/>
                  <a:pt x="978" y="1303281"/>
                  <a:pt x="0" y="1170309"/>
                </a:cubicBezTo>
                <a:lnTo>
                  <a:pt x="0" y="1170313"/>
                </a:lnTo>
                <a:cubicBezTo>
                  <a:pt x="69" y="1093313"/>
                  <a:pt x="31422" y="923313"/>
                  <a:pt x="0" y="819219"/>
                </a:cubicBezTo>
                <a:lnTo>
                  <a:pt x="0" y="819219"/>
                </a:lnTo>
                <a:cubicBezTo>
                  <a:pt x="23423" y="653763"/>
                  <a:pt x="16807" y="519924"/>
                  <a:pt x="0" y="234067"/>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129"/>
                      <a:gd name="adj2" fmla="val 91627"/>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a:t>Làm sao để tìm số trừ?</a:t>
            </a:r>
            <a:endParaRPr lang="en-US" sz="3600" dirty="0"/>
          </a:p>
        </p:txBody>
      </p:sp>
      <p:sp>
        <p:nvSpPr>
          <p:cNvPr id="8" name="Cloud 7">
            <a:extLst>
              <a:ext uri="{FF2B5EF4-FFF2-40B4-BE49-F238E27FC236}">
                <a16:creationId xmlns:a16="http://schemas.microsoft.com/office/drawing/2014/main" id="{1FCE950D-E1EC-CBC3-8B13-D5656DF028D7}"/>
              </a:ext>
            </a:extLst>
          </p:cNvPr>
          <p:cNvSpPr/>
          <p:nvPr/>
        </p:nvSpPr>
        <p:spPr>
          <a:xfrm>
            <a:off x="5870031" y="450225"/>
            <a:ext cx="5156879" cy="2768232"/>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002060"/>
                </a:solidFill>
                <a:latin typeface="UTM Cookies" panose="02040603050506020204" pitchFamily="18" charset="0"/>
              </a:rPr>
              <a:t>CÙNG CHIA SẺ</a:t>
            </a:r>
          </a:p>
        </p:txBody>
      </p:sp>
      <p:grpSp>
        <p:nvGrpSpPr>
          <p:cNvPr id="9" name="Group 8">
            <a:extLst>
              <a:ext uri="{FF2B5EF4-FFF2-40B4-BE49-F238E27FC236}">
                <a16:creationId xmlns:a16="http://schemas.microsoft.com/office/drawing/2014/main" id="{132EC58A-684F-7760-61BA-BF611F255C4F}"/>
              </a:ext>
            </a:extLst>
          </p:cNvPr>
          <p:cNvGrpSpPr/>
          <p:nvPr/>
        </p:nvGrpSpPr>
        <p:grpSpPr>
          <a:xfrm>
            <a:off x="6260145" y="2590800"/>
            <a:ext cx="4881065" cy="3422522"/>
            <a:chOff x="1197026" y="4232126"/>
            <a:chExt cx="3751815" cy="2630711"/>
          </a:xfrm>
        </p:grpSpPr>
        <p:pic>
          <p:nvPicPr>
            <p:cNvPr id="10" name="Picture 9">
              <a:extLst>
                <a:ext uri="{FF2B5EF4-FFF2-40B4-BE49-F238E27FC236}">
                  <a16:creationId xmlns:a16="http://schemas.microsoft.com/office/drawing/2014/main" id="{7D8782EF-C4D7-D78C-F0D8-5BBF6F7264C7}"/>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id="{2C95A213-3C4E-9505-EE02-B4185E87DEAB}"/>
                </a:ext>
              </a:extLst>
            </p:cNvPr>
            <p:cNvPicPr>
              <a:picLocks noChangeAspect="1"/>
            </p:cNvPicPr>
            <p:nvPr/>
          </p:nvPicPr>
          <p:blipFill>
            <a:blip r:embed="rId4"/>
            <a:stretch>
              <a:fillRect/>
            </a:stretch>
          </p:blipFill>
          <p:spPr>
            <a:xfrm>
              <a:off x="1197026" y="4232126"/>
              <a:ext cx="1811038" cy="2616200"/>
            </a:xfrm>
            <a:prstGeom prst="rect">
              <a:avLst/>
            </a:prstGeom>
          </p:spPr>
        </p:pic>
      </p:grpSp>
      <p:sp>
        <p:nvSpPr>
          <p:cNvPr id="12" name="TextBox 11">
            <a:extLst>
              <a:ext uri="{FF2B5EF4-FFF2-40B4-BE49-F238E27FC236}">
                <a16:creationId xmlns:a16="http://schemas.microsoft.com/office/drawing/2014/main" id="{62A6604D-8EDE-5872-A868-81C7EEB20CE9}"/>
              </a:ext>
            </a:extLst>
          </p:cNvPr>
          <p:cNvSpPr txBox="1"/>
          <p:nvPr/>
        </p:nvSpPr>
        <p:spPr>
          <a:xfrm>
            <a:off x="6221775" y="5094765"/>
            <a:ext cx="5474925"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algn="ctr"/>
            <a:r>
              <a:rPr lang="en-US" sz="3600" b="1" err="1">
                <a:solidFill>
                  <a:schemeClr val="accent5">
                    <a:lumMod val="75000"/>
                  </a:schemeClr>
                </a:solidFill>
                <a:latin typeface="Calibri" panose="020F0502020204030204" pitchFamily="34" charset="0"/>
                <a:cs typeface="Calibri" panose="020F0502020204030204" pitchFamily="34" charset="0"/>
              </a:rPr>
              <a:t>Các</a:t>
            </a:r>
            <a:r>
              <a:rPr lang="en-US" sz="3600" b="1">
                <a:solidFill>
                  <a:schemeClr val="accent5">
                    <a:lumMod val="75000"/>
                  </a:schemeClr>
                </a:solidFill>
                <a:latin typeface="Calibri" panose="020F0502020204030204" pitchFamily="34" charset="0"/>
                <a:cs typeface="Calibri" panose="020F0502020204030204" pitchFamily="34" charset="0"/>
              </a:rPr>
              <a:t> nhóm </a:t>
            </a:r>
            <a:r>
              <a:rPr lang="en-US" sz="3600" b="1" dirty="0" err="1">
                <a:solidFill>
                  <a:schemeClr val="accent5">
                    <a:lumMod val="75000"/>
                  </a:schemeClr>
                </a:solidFill>
                <a:latin typeface="Calibri" panose="020F0502020204030204" pitchFamily="34" charset="0"/>
                <a:cs typeface="Calibri" panose="020F0502020204030204" pitchFamily="34" charset="0"/>
              </a:rPr>
              <a:t>khác</a:t>
            </a:r>
            <a:endParaRPr lang="en-US" sz="3600" b="1" dirty="0">
              <a:solidFill>
                <a:schemeClr val="accent5">
                  <a:lumMod val="75000"/>
                </a:schemeClr>
              </a:solidFill>
              <a:latin typeface="Calibri" panose="020F0502020204030204" pitchFamily="34" charset="0"/>
              <a:cs typeface="Calibri" panose="020F0502020204030204" pitchFamily="34" charset="0"/>
            </a:endParaRPr>
          </a:p>
          <a:p>
            <a:pPr algn="ctr"/>
            <a:r>
              <a:rPr lang="en-US" sz="3600" b="1" dirty="0" err="1">
                <a:solidFill>
                  <a:schemeClr val="accent5">
                    <a:lumMod val="75000"/>
                  </a:schemeClr>
                </a:solidFill>
                <a:latin typeface="Calibri" panose="020F0502020204030204" pitchFamily="34" charset="0"/>
                <a:cs typeface="Calibri" panose="020F0502020204030204" pitchFamily="34" charset="0"/>
              </a:rPr>
              <a:t>Lắng</a:t>
            </a:r>
            <a:r>
              <a:rPr lang="en-US" sz="3600" b="1" dirty="0">
                <a:solidFill>
                  <a:schemeClr val="accent5">
                    <a:lumMod val="75000"/>
                  </a:schemeClr>
                </a:solidFill>
                <a:latin typeface="Calibri" panose="020F0502020204030204" pitchFamily="34" charset="0"/>
                <a:cs typeface="Calibri" panose="020F0502020204030204" pitchFamily="34" charset="0"/>
              </a:rPr>
              <a:t> </a:t>
            </a:r>
            <a:r>
              <a:rPr lang="en-US" sz="3600" b="1" dirty="0" err="1">
                <a:solidFill>
                  <a:schemeClr val="accent5">
                    <a:lumMod val="75000"/>
                  </a:schemeClr>
                </a:solidFill>
                <a:latin typeface="Calibri" panose="020F0502020204030204" pitchFamily="34" charset="0"/>
                <a:cs typeface="Calibri" panose="020F0502020204030204" pitchFamily="34" charset="0"/>
              </a:rPr>
              <a:t>nghe</a:t>
            </a:r>
            <a:r>
              <a:rPr lang="en-US" sz="3600" b="1" dirty="0">
                <a:solidFill>
                  <a:schemeClr val="accent5">
                    <a:lumMod val="75000"/>
                  </a:schemeClr>
                </a:solidFill>
                <a:latin typeface="Calibri" panose="020F0502020204030204" pitchFamily="34" charset="0"/>
                <a:cs typeface="Calibri" panose="020F0502020204030204" pitchFamily="34" charset="0"/>
              </a:rPr>
              <a:t> – </a:t>
            </a:r>
            <a:r>
              <a:rPr lang="en-US" sz="3600" b="1" dirty="0" err="1">
                <a:solidFill>
                  <a:schemeClr val="accent5">
                    <a:lumMod val="75000"/>
                  </a:schemeClr>
                </a:solidFill>
                <a:latin typeface="Calibri" panose="020F0502020204030204" pitchFamily="34" charset="0"/>
                <a:cs typeface="Calibri" panose="020F0502020204030204" pitchFamily="34" charset="0"/>
              </a:rPr>
              <a:t>góp</a:t>
            </a:r>
            <a:r>
              <a:rPr lang="en-US" sz="3600" b="1" dirty="0">
                <a:solidFill>
                  <a:schemeClr val="accent5">
                    <a:lumMod val="75000"/>
                  </a:schemeClr>
                </a:solidFill>
                <a:latin typeface="Calibri" panose="020F0502020204030204" pitchFamily="34" charset="0"/>
                <a:cs typeface="Calibri" panose="020F0502020204030204" pitchFamily="34" charset="0"/>
              </a:rPr>
              <a:t> ý - </a:t>
            </a:r>
            <a:r>
              <a:rPr lang="en-US" sz="3600" b="1" dirty="0" err="1">
                <a:solidFill>
                  <a:schemeClr val="accent5">
                    <a:lumMod val="75000"/>
                  </a:schemeClr>
                </a:solidFill>
                <a:latin typeface="Calibri" panose="020F0502020204030204" pitchFamily="34" charset="0"/>
                <a:cs typeface="Calibri" panose="020F0502020204030204" pitchFamily="34" charset="0"/>
              </a:rPr>
              <a:t>bổ</a:t>
            </a:r>
            <a:r>
              <a:rPr lang="en-US" sz="3600" b="1" dirty="0">
                <a:solidFill>
                  <a:schemeClr val="accent5">
                    <a:lumMod val="75000"/>
                  </a:schemeClr>
                </a:solidFill>
                <a:latin typeface="Calibri" panose="020F0502020204030204" pitchFamily="34" charset="0"/>
                <a:cs typeface="Calibri" panose="020F0502020204030204" pitchFamily="34" charset="0"/>
              </a:rPr>
              <a:t> sung</a:t>
            </a:r>
          </a:p>
        </p:txBody>
      </p:sp>
      <p:pic>
        <p:nvPicPr>
          <p:cNvPr id="13" name="Picture 8">
            <a:hlinkClick r:id="rId5" action="ppaction://hlinksldjump"/>
            <a:extLst>
              <a:ext uri="{FF2B5EF4-FFF2-40B4-BE49-F238E27FC236}">
                <a16:creationId xmlns:a16="http://schemas.microsoft.com/office/drawing/2014/main" id="{678C8FA8-BD43-F007-61C1-EC7F80097C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flipH="1">
            <a:off x="609600" y="2452016"/>
            <a:ext cx="3286030" cy="343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740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3D0CF00-DB74-2E09-3803-CB3A0631A91E}"/>
              </a:ext>
            </a:extLst>
          </p:cNvPr>
          <p:cNvGrpSpPr/>
          <p:nvPr/>
        </p:nvGrpSpPr>
        <p:grpSpPr>
          <a:xfrm>
            <a:off x="-1662" y="-298"/>
            <a:ext cx="12193057" cy="6858594"/>
            <a:chOff x="-1662" y="-298"/>
            <a:chExt cx="12193057" cy="6858594"/>
          </a:xfrm>
        </p:grpSpPr>
        <p:sp>
          <p:nvSpPr>
            <p:cNvPr id="7" name="TextBox 4">
              <a:extLst>
                <a:ext uri="{FF2B5EF4-FFF2-40B4-BE49-F238E27FC236}">
                  <a16:creationId xmlns:a16="http://schemas.microsoft.com/office/drawing/2014/main" id="{A2B6551F-F6CA-345B-EB46-989A213F31F2}"/>
                </a:ext>
              </a:extLst>
            </p:cNvPr>
            <p:cNvSpPr txBox="1"/>
            <p:nvPr/>
          </p:nvSpPr>
          <p:spPr>
            <a:xfrm>
              <a:off x="6115050" y="934017"/>
              <a:ext cx="1869914"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NGUYỄN NHẬT</a:t>
              </a:r>
            </a:p>
            <a:p>
              <a:r>
                <a:rPr lang="en-US" b="1" dirty="0"/>
                <a:t>BẢO CHÂU</a:t>
              </a:r>
              <a:endParaRPr lang="en-SG" b="1" dirty="0"/>
            </a:p>
          </p:txBody>
        </p:sp>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Lst>
            </a:blip>
            <a:stretch>
              <a:fillRect/>
            </a:stretch>
          </p:blipFill>
          <p:spPr>
            <a:xfrm>
              <a:off x="-1662" y="-298"/>
              <a:ext cx="12193057" cy="6858594"/>
            </a:xfrm>
            <a:prstGeom prst="rect">
              <a:avLst/>
            </a:prstGeom>
          </p:spPr>
        </p:pic>
      </p:grpSp>
      <p:pic>
        <p:nvPicPr>
          <p:cNvPr id="21" name="图片 3">
            <a:extLst>
              <a:ext uri="{FF2B5EF4-FFF2-40B4-BE49-F238E27FC236}">
                <a16:creationId xmlns:a16="http://schemas.microsoft.com/office/drawing/2014/main" id="{35D6DB26-FD17-4DE0-8960-A53C93111245}"/>
              </a:ext>
            </a:extLst>
          </p:cNvPr>
          <p:cNvPicPr>
            <a:picLocks noChangeAspect="1"/>
          </p:cNvPicPr>
          <p:nvPr/>
        </p:nvPicPr>
        <p:blipFill>
          <a:blip r:embed="rId6"/>
          <a:stretch>
            <a:fillRect/>
          </a:stretch>
        </p:blipFill>
        <p:spPr>
          <a:xfrm>
            <a:off x="0" y="3448050"/>
            <a:ext cx="12230100" cy="3429000"/>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7"/>
          <a:stretch>
            <a:fillRect/>
          </a:stretch>
        </p:blipFill>
        <p:spPr>
          <a:xfrm>
            <a:off x="-209660" y="-276151"/>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8"/>
          <a:stretch>
            <a:fillRect/>
          </a:stretch>
        </p:blipFill>
        <p:spPr>
          <a:xfrm rot="986794">
            <a:off x="1795279" y="199234"/>
            <a:ext cx="1322947" cy="1420491"/>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9"/>
          <a:stretch>
            <a:fillRect/>
          </a:stretch>
        </p:blipFill>
        <p:spPr>
          <a:xfrm>
            <a:off x="8895941" y="-21874"/>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0"/>
          <a:stretch>
            <a:fillRect/>
          </a:stretch>
        </p:blipFill>
        <p:spPr>
          <a:xfrm>
            <a:off x="9074215" y="-321875"/>
            <a:ext cx="3842105" cy="2569015"/>
          </a:xfrm>
          <a:prstGeom prst="rect">
            <a:avLst/>
          </a:prstGeom>
        </p:spPr>
      </p:pic>
      <p:pic>
        <p:nvPicPr>
          <p:cNvPr id="1026" name="Picture 2" descr="LINE Official Stickers - Doraemon Animated Stickers Example with GIF  Animation">
            <a:extLst>
              <a:ext uri="{FF2B5EF4-FFF2-40B4-BE49-F238E27FC236}">
                <a16:creationId xmlns:a16="http://schemas.microsoft.com/office/drawing/2014/main" id="{07FB667A-BE9E-4C0D-9DC8-6973639D691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0240" y="2084609"/>
            <a:ext cx="3428758" cy="3383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2F06EB7-AB01-4BC3-9F61-0907E09E269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07591" y="3324963"/>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971B081B-B567-186B-E634-A371C3BF6C9D}"/>
              </a:ext>
            </a:extLst>
          </p:cNvPr>
          <p:cNvGrpSpPr/>
          <p:nvPr/>
        </p:nvGrpSpPr>
        <p:grpSpPr>
          <a:xfrm>
            <a:off x="1544139" y="3078220"/>
            <a:ext cx="8768896" cy="1773080"/>
            <a:chOff x="3583434" y="6553486"/>
            <a:chExt cx="13591587" cy="1773080"/>
          </a:xfrm>
        </p:grpSpPr>
        <p:sp>
          <p:nvSpPr>
            <p:cNvPr id="13" name="TextBox 12">
              <a:extLst>
                <a:ext uri="{FF2B5EF4-FFF2-40B4-BE49-F238E27FC236}">
                  <a16:creationId xmlns:a16="http://schemas.microsoft.com/office/drawing/2014/main" id="{E49DFE4B-7C70-051C-6ADD-373BA4FDB9CE}"/>
                </a:ext>
              </a:extLst>
            </p:cNvPr>
            <p:cNvSpPr txBox="1"/>
            <p:nvPr/>
          </p:nvSpPr>
          <p:spPr>
            <a:xfrm>
              <a:off x="5590808" y="6572240"/>
              <a:ext cx="9576844" cy="1754326"/>
            </a:xfrm>
            <a:prstGeom prst="rect">
              <a:avLst/>
            </a:prstGeom>
            <a:noFill/>
          </p:spPr>
          <p:txBody>
            <a:bodyPr wrap="square" rtlCol="0">
              <a:spAutoFit/>
            </a:bodyPr>
            <a:lstStyle/>
            <a:p>
              <a:pPr algn="ctr"/>
              <a:r>
                <a:rPr lang="en-US" sz="5400" b="1" spc="-150"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Cookies" panose="02040603050506020204" pitchFamily="18" charset="0"/>
                </a:rPr>
                <a:t>TÌM SỐ BỊ TRỪ </a:t>
              </a:r>
            </a:p>
            <a:p>
              <a:pPr algn="ctr"/>
              <a:r>
                <a:rPr lang="en-US" sz="5400" b="1" spc="-150"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Cookies" panose="02040603050506020204" pitchFamily="18" charset="0"/>
                </a:rPr>
                <a:t>TÌM SỐ TRỪ</a:t>
              </a:r>
            </a:p>
          </p:txBody>
        </p:sp>
        <p:sp>
          <p:nvSpPr>
            <p:cNvPr id="14" name="TextBox 13">
              <a:extLst>
                <a:ext uri="{FF2B5EF4-FFF2-40B4-BE49-F238E27FC236}">
                  <a16:creationId xmlns:a16="http://schemas.microsoft.com/office/drawing/2014/main" id="{ACFBE3C8-6E9C-9E6E-8DE3-2B7FD29DA7B1}"/>
                </a:ext>
              </a:extLst>
            </p:cNvPr>
            <p:cNvSpPr txBox="1"/>
            <p:nvPr/>
          </p:nvSpPr>
          <p:spPr>
            <a:xfrm>
              <a:off x="3583434" y="6553486"/>
              <a:ext cx="13591587" cy="1754326"/>
            </a:xfrm>
            <a:prstGeom prst="rect">
              <a:avLst/>
            </a:prstGeom>
            <a:noFill/>
          </p:spPr>
          <p:txBody>
            <a:bodyPr wrap="square" rtlCol="0">
              <a:spAutoFit/>
            </a:bodyPr>
            <a:lstStyle/>
            <a:p>
              <a:pPr algn="ctr"/>
              <a:r>
                <a:rPr lang="en-US" sz="5400" b="1" spc="-150"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Cookies" panose="02040603050506020204" pitchFamily="18" charset="0"/>
                </a:rPr>
                <a:t>T</a:t>
              </a:r>
              <a:r>
                <a:rPr lang="en-US" sz="5400" b="1" spc="-150"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Cookies" panose="02040603050506020204" pitchFamily="18" charset="0"/>
                </a:rPr>
                <a:t>Ì</a:t>
              </a:r>
              <a:r>
                <a:rPr lang="en-US" sz="5400" b="1" spc="-150"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TM Cookies" panose="02040603050506020204" pitchFamily="18" charset="0"/>
                </a:rPr>
                <a:t>M </a:t>
              </a:r>
              <a:r>
                <a:rPr lang="en-US" sz="5400" b="1" spc="-150"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Cookies" panose="02040603050506020204" pitchFamily="18" charset="0"/>
                </a:rPr>
                <a:t>S</a:t>
              </a:r>
              <a:r>
                <a:rPr lang="en-US" sz="5400" b="1" spc="-150"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Cookies" panose="02040603050506020204" pitchFamily="18" charset="0"/>
                </a:rPr>
                <a:t>Ố </a:t>
              </a:r>
              <a:r>
                <a:rPr lang="en-US" sz="5400" b="1" spc="-150"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Cookies" panose="02040603050506020204" pitchFamily="18" charset="0"/>
                </a:rPr>
                <a:t>B</a:t>
              </a:r>
              <a:r>
                <a:rPr lang="en-US" sz="5400" b="1" spc="-150"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Cookies" panose="02040603050506020204" pitchFamily="18" charset="0"/>
                </a:rPr>
                <a:t>Ị </a:t>
              </a:r>
              <a:r>
                <a:rPr lang="en-US" sz="5400" b="1" spc="-150"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Cookies" panose="02040603050506020204" pitchFamily="18" charset="0"/>
                </a:rPr>
                <a:t>T</a:t>
              </a:r>
              <a:r>
                <a:rPr lang="en-US" sz="5400" b="1" spc="-150"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TM Cookies" panose="02040603050506020204" pitchFamily="18" charset="0"/>
                </a:rPr>
                <a:t>R</a:t>
              </a:r>
              <a:r>
                <a:rPr lang="en-US" sz="5400" b="1" spc="-150"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Cookies" panose="02040603050506020204" pitchFamily="18" charset="0"/>
                </a:rPr>
                <a:t>Ừ </a:t>
              </a:r>
            </a:p>
            <a:p>
              <a:pPr algn="ctr"/>
              <a:r>
                <a:rPr lang="en-US" sz="5400" b="1" spc="-150"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Cookies" panose="02040603050506020204" pitchFamily="18" charset="0"/>
                </a:rPr>
                <a:t>T</a:t>
              </a:r>
              <a:r>
                <a:rPr lang="en-US" sz="5400" b="1" spc="-150"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TM Cookies" panose="02040603050506020204" pitchFamily="18" charset="0"/>
                </a:rPr>
                <a:t>Ì</a:t>
              </a:r>
              <a:r>
                <a:rPr lang="en-US" sz="5400" b="1" spc="-150"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Cookies" panose="02040603050506020204" pitchFamily="18" charset="0"/>
                </a:rPr>
                <a:t>M </a:t>
              </a:r>
              <a:r>
                <a:rPr lang="en-US" sz="5400" b="1" spc="-150"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TM Cookies" panose="02040603050506020204" pitchFamily="18" charset="0"/>
                </a:rPr>
                <a:t>S</a:t>
              </a:r>
              <a:r>
                <a:rPr lang="en-US" sz="5400" b="1" spc="-150"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Cookies" panose="02040603050506020204" pitchFamily="18" charset="0"/>
                </a:rPr>
                <a:t>Ố </a:t>
              </a:r>
              <a:r>
                <a:rPr lang="en-US" sz="5400" b="1" spc="-150"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Cookies" panose="02040603050506020204" pitchFamily="18" charset="0"/>
                </a:rPr>
                <a:t>T</a:t>
              </a:r>
              <a:r>
                <a:rPr lang="en-US" sz="5400" b="1" spc="-150"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Cookies" panose="02040603050506020204" pitchFamily="18" charset="0"/>
                </a:rPr>
                <a:t>R</a:t>
              </a:r>
              <a:r>
                <a:rPr lang="en-US" sz="5400" b="1" spc="-150"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Cookies" panose="02040603050506020204" pitchFamily="18" charset="0"/>
                </a:rPr>
                <a:t>Ừ</a:t>
              </a:r>
              <a:r>
                <a:rPr lang="en-US" sz="5400" b="1" spc="-150"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Cookies" panose="02040603050506020204" pitchFamily="18" charset="0"/>
                </a:rPr>
                <a:t> </a:t>
              </a:r>
              <a:endParaRPr lang="en-US" sz="5400" b="1" spc="-150"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grpSp>
      <p:sp>
        <p:nvSpPr>
          <p:cNvPr id="15" name="TextBox 14">
            <a:extLst>
              <a:ext uri="{FF2B5EF4-FFF2-40B4-BE49-F238E27FC236}">
                <a16:creationId xmlns:a16="http://schemas.microsoft.com/office/drawing/2014/main" id="{30FBEF30-1783-A035-24E7-122828CDFE19}"/>
              </a:ext>
            </a:extLst>
          </p:cNvPr>
          <p:cNvSpPr txBox="1"/>
          <p:nvPr/>
        </p:nvSpPr>
        <p:spPr>
          <a:xfrm>
            <a:off x="3008766" y="801469"/>
            <a:ext cx="6172200" cy="646331"/>
          </a:xfrm>
          <a:prstGeom prst="rect">
            <a:avLst/>
          </a:prstGeom>
          <a:noFill/>
        </p:spPr>
        <p:txBody>
          <a:bodyPr wrap="square" rtlCol="0">
            <a:spAutoFit/>
          </a:bodyPr>
          <a:lstStyle/>
          <a:p>
            <a:pPr algn="ctr"/>
            <a:r>
              <a:rPr lang="en-US" sz="3600" dirty="0" err="1">
                <a:latin typeface="UVN Banh Mi" pitchFamily="2" charset="0"/>
              </a:rPr>
              <a:t>Thứ</a:t>
            </a:r>
            <a:r>
              <a:rPr lang="en-US" sz="3600" dirty="0">
                <a:latin typeface="UVN Banh Mi" pitchFamily="2" charset="0"/>
              </a:rPr>
              <a:t> … </a:t>
            </a:r>
            <a:r>
              <a:rPr lang="en-US" sz="3600" dirty="0" err="1">
                <a:latin typeface="UVN Banh Mi" pitchFamily="2" charset="0"/>
              </a:rPr>
              <a:t>ngày</a:t>
            </a:r>
            <a:r>
              <a:rPr lang="en-US" sz="3600" dirty="0">
                <a:latin typeface="UVN Banh Mi" pitchFamily="2" charset="0"/>
              </a:rPr>
              <a:t> … </a:t>
            </a:r>
            <a:r>
              <a:rPr lang="en-US" sz="3600" dirty="0" err="1">
                <a:latin typeface="UVN Banh Mi" pitchFamily="2" charset="0"/>
              </a:rPr>
              <a:t>tháng</a:t>
            </a:r>
            <a:r>
              <a:rPr lang="en-US" sz="3600" dirty="0">
                <a:latin typeface="UVN Banh Mi" pitchFamily="2" charset="0"/>
              </a:rPr>
              <a:t> … </a:t>
            </a:r>
            <a:r>
              <a:rPr lang="en-US" sz="3600" dirty="0" err="1">
                <a:latin typeface="UVN Banh Mi" pitchFamily="2" charset="0"/>
              </a:rPr>
              <a:t>năm</a:t>
            </a:r>
            <a:r>
              <a:rPr lang="en-US" sz="3600" dirty="0">
                <a:latin typeface="UVN Banh Mi" pitchFamily="2" charset="0"/>
              </a:rPr>
              <a:t> …</a:t>
            </a:r>
          </a:p>
        </p:txBody>
      </p:sp>
      <p:grpSp>
        <p:nvGrpSpPr>
          <p:cNvPr id="16" name="Group 15">
            <a:extLst>
              <a:ext uri="{FF2B5EF4-FFF2-40B4-BE49-F238E27FC236}">
                <a16:creationId xmlns:a16="http://schemas.microsoft.com/office/drawing/2014/main" id="{291B264C-637D-50A8-1A62-CEDD16325DE9}"/>
              </a:ext>
            </a:extLst>
          </p:cNvPr>
          <p:cNvGrpSpPr/>
          <p:nvPr/>
        </p:nvGrpSpPr>
        <p:grpSpPr>
          <a:xfrm>
            <a:off x="4419600" y="1380269"/>
            <a:ext cx="2704941" cy="934403"/>
            <a:chOff x="1489869" y="1807029"/>
            <a:chExt cx="2265702" cy="934403"/>
          </a:xfrm>
        </p:grpSpPr>
        <p:sp>
          <p:nvSpPr>
            <p:cNvPr id="17" name="TextBox 16">
              <a:extLst>
                <a:ext uri="{FF2B5EF4-FFF2-40B4-BE49-F238E27FC236}">
                  <a16:creationId xmlns:a16="http://schemas.microsoft.com/office/drawing/2014/main" id="{212723EE-79A3-6695-A10A-04F0A32EB376}"/>
                </a:ext>
              </a:extLst>
            </p:cNvPr>
            <p:cNvSpPr txBox="1"/>
            <p:nvPr/>
          </p:nvSpPr>
          <p:spPr>
            <a:xfrm>
              <a:off x="1491343" y="1807029"/>
              <a:ext cx="2264228" cy="923330"/>
            </a:xfrm>
            <a:prstGeom prst="rect">
              <a:avLst/>
            </a:prstGeom>
            <a:noFill/>
          </p:spPr>
          <p:txBody>
            <a:bodyPr wrap="square" rtlCol="0">
              <a:spAutoFit/>
            </a:bodyPr>
            <a:lstStyle/>
            <a:p>
              <a:pPr algn="ctr"/>
              <a:r>
                <a:rPr lang="en-US" sz="5400" b="1" dirty="0" err="1">
                  <a:ln w="127000">
                    <a:solidFill>
                      <a:schemeClr val="bg1"/>
                    </a:solidFill>
                  </a:ln>
                  <a:solidFill>
                    <a:srgbClr val="002060"/>
                  </a:solidFill>
                  <a:latin typeface="UTM Edwardian" panose="02040603050506020204" pitchFamily="18" charset="0"/>
                  <a:ea typeface="LNTH-LuoLuoNotangYuanTi 1" pitchFamily="2" charset="-128"/>
                  <a:cs typeface="LNTH-LuoLuoNotangYuanTi 1" pitchFamily="2" charset="-128"/>
                </a:rPr>
                <a:t>Toán</a:t>
              </a:r>
              <a:endParaRPr lang="en-US" sz="5400" b="1" dirty="0">
                <a:ln w="127000">
                  <a:solidFill>
                    <a:schemeClr val="bg1"/>
                  </a:solidFill>
                </a:ln>
                <a:solidFill>
                  <a:srgbClr val="002060"/>
                </a:solidFill>
                <a:latin typeface="UTM Edwardian" panose="02040603050506020204" pitchFamily="18" charset="0"/>
                <a:ea typeface="LNTH-LuoLuoNotangYuanTi 1" pitchFamily="2" charset="-128"/>
                <a:cs typeface="LNTH-LuoLuoNotangYuanTi 1" pitchFamily="2" charset="-128"/>
              </a:endParaRPr>
            </a:p>
          </p:txBody>
        </p:sp>
        <p:sp>
          <p:nvSpPr>
            <p:cNvPr id="18" name="TextBox 17">
              <a:extLst>
                <a:ext uri="{FF2B5EF4-FFF2-40B4-BE49-F238E27FC236}">
                  <a16:creationId xmlns:a16="http://schemas.microsoft.com/office/drawing/2014/main" id="{B2F91092-5D19-BD53-B787-DB6790533BB4}"/>
                </a:ext>
              </a:extLst>
            </p:cNvPr>
            <p:cNvSpPr txBox="1"/>
            <p:nvPr/>
          </p:nvSpPr>
          <p:spPr>
            <a:xfrm>
              <a:off x="1489869" y="1818102"/>
              <a:ext cx="2264228" cy="923330"/>
            </a:xfrm>
            <a:prstGeom prst="rect">
              <a:avLst/>
            </a:prstGeom>
            <a:noFill/>
          </p:spPr>
          <p:txBody>
            <a:bodyPr wrap="square" rtlCol="0">
              <a:spAutoFit/>
            </a:bodyPr>
            <a:lstStyle/>
            <a:p>
              <a:pPr algn="ctr"/>
              <a:r>
                <a:rPr lang="en-US" sz="5400" b="1" dirty="0" err="1">
                  <a:ln w="0"/>
                  <a:solidFill>
                    <a:srgbClr val="002060"/>
                  </a:solidFill>
                  <a:effectLst>
                    <a:outerShdw blurRad="38100" dist="19050" dir="2700000" algn="tl" rotWithShape="0">
                      <a:schemeClr val="dk1">
                        <a:alpha val="40000"/>
                      </a:schemeClr>
                    </a:outerShdw>
                  </a:effectLst>
                  <a:latin typeface="UTM Edwardian" panose="02040603050506020204" pitchFamily="18" charset="0"/>
                  <a:ea typeface="LNTH-LuoLuoNotangYuanTi 1" pitchFamily="2" charset="-128"/>
                  <a:cs typeface="LNTH-LuoLuoNotangYuanTi 1" pitchFamily="2" charset="-128"/>
                </a:rPr>
                <a:t>Toán</a:t>
              </a:r>
              <a:endParaRPr lang="en-US" sz="5400" b="1" dirty="0">
                <a:ln w="0"/>
                <a:solidFill>
                  <a:srgbClr val="002060"/>
                </a:solidFill>
                <a:effectLst>
                  <a:outerShdw blurRad="38100" dist="19050" dir="2700000" algn="tl" rotWithShape="0">
                    <a:schemeClr val="dk1">
                      <a:alpha val="40000"/>
                    </a:schemeClr>
                  </a:outerShdw>
                </a:effectLst>
                <a:latin typeface="UTM Edwardian" panose="02040603050506020204" pitchFamily="18" charset="0"/>
                <a:ea typeface="LNTH-LuoLuoNotangYuanTi 1" pitchFamily="2" charset="-128"/>
                <a:cs typeface="LNTH-LuoLuoNotangYuanTi 1" pitchFamily="2" charset="-128"/>
              </a:endParaRPr>
            </a:p>
          </p:txBody>
        </p:sp>
      </p:grpSp>
      <p:sp>
        <p:nvSpPr>
          <p:cNvPr id="6" name="TextBox 5">
            <a:extLst>
              <a:ext uri="{FF2B5EF4-FFF2-40B4-BE49-F238E27FC236}">
                <a16:creationId xmlns:a16="http://schemas.microsoft.com/office/drawing/2014/main" id="{3E2D9B60-BE2D-226F-A981-AE6533D8CAAF}"/>
              </a:ext>
            </a:extLst>
          </p:cNvPr>
          <p:cNvSpPr txBox="1"/>
          <p:nvPr/>
        </p:nvSpPr>
        <p:spPr>
          <a:xfrm>
            <a:off x="4438952" y="2162312"/>
            <a:ext cx="2703181" cy="769441"/>
          </a:xfrm>
          <a:prstGeom prst="rect">
            <a:avLst/>
          </a:prstGeom>
          <a:noFill/>
        </p:spPr>
        <p:txBody>
          <a:bodyPr wrap="square" rtlCol="0">
            <a:spAutoFit/>
          </a:bodyPr>
          <a:lstStyle/>
          <a:p>
            <a:pPr algn="ctr"/>
            <a:r>
              <a:rPr lang="en-US" sz="4400" b="1" dirty="0" err="1">
                <a:ln w="6600">
                  <a:solidFill>
                    <a:srgbClr val="002060"/>
                  </a:solidFill>
                  <a:prstDash val="solid"/>
                </a:ln>
                <a:solidFill>
                  <a:srgbClr val="FFFFFF"/>
                </a:solidFill>
                <a:effectLst>
                  <a:outerShdw dist="38100" dir="2700000" algn="tl" rotWithShape="0">
                    <a:schemeClr val="accent3">
                      <a:lumMod val="25000"/>
                    </a:schemeClr>
                  </a:outerShdw>
                </a:effectLst>
                <a:latin typeface="UTM Cookies" panose="02040603050506020204" pitchFamily="18" charset="0"/>
              </a:rPr>
              <a:t>Bài</a:t>
            </a:r>
            <a:r>
              <a:rPr lang="en-US" sz="4400" b="1" dirty="0">
                <a:ln w="6600">
                  <a:solidFill>
                    <a:srgbClr val="002060"/>
                  </a:solidFill>
                  <a:prstDash val="solid"/>
                </a:ln>
                <a:solidFill>
                  <a:srgbClr val="FFFFFF"/>
                </a:solidFill>
                <a:effectLst>
                  <a:outerShdw dist="38100" dir="2700000" algn="tl" rotWithShape="0">
                    <a:schemeClr val="accent3">
                      <a:lumMod val="25000"/>
                    </a:schemeClr>
                  </a:outerShdw>
                </a:effectLst>
                <a:latin typeface="UTM Cookies" panose="02040603050506020204" pitchFamily="18" charset="0"/>
              </a:rPr>
              <a:t> 5</a:t>
            </a:r>
          </a:p>
        </p:txBody>
      </p:sp>
    </p:spTree>
    <p:extLst>
      <p:ext uri="{BB962C8B-B14F-4D97-AF65-F5344CB8AC3E}">
        <p14:creationId xmlns:p14="http://schemas.microsoft.com/office/powerpoint/2010/main" val="3745493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animEffect transition="in" filter="fade">
                                      <p:cBhvr>
                                        <p:cTn id="25" dur="500"/>
                                        <p:tgtEl>
                                          <p:spTgt spid="1028"/>
                                        </p:tgtEl>
                                      </p:cBhvr>
                                    </p:animEffect>
                                  </p:childTnLst>
                                </p:cTn>
                              </p:par>
                              <p:par>
                                <p:cTn id="26" presetID="31" presetClass="entr" presetSubtype="0" fill="hold" nodeType="withEffect">
                                  <p:stCondLst>
                                    <p:cond delay="25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style.rotation</p:attrName>
                                        </p:attrNameLst>
                                      </p:cBhvr>
                                      <p:tavLst>
                                        <p:tav tm="0">
                                          <p:val>
                                            <p:fltVal val="90"/>
                                          </p:val>
                                        </p:tav>
                                        <p:tav tm="100000">
                                          <p:val>
                                            <p:fltVal val="0"/>
                                          </p:val>
                                        </p:tav>
                                      </p:tavLst>
                                    </p:anim>
                                    <p:animEffect transition="in" filter="fade">
                                      <p:cBhvr>
                                        <p:cTn id="31" dur="1000"/>
                                        <p:tgtEl>
                                          <p:spTgt spid="1026"/>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par>
                                <p:cTn id="43" presetID="53" presetClass="entr" presetSubtype="16"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E7575440-97B9-C55D-C629-D9973DC3FDF9}"/>
              </a:ext>
            </a:extLst>
          </p:cNvPr>
          <p:cNvSpPr/>
          <p:nvPr/>
        </p:nvSpPr>
        <p:spPr>
          <a:xfrm>
            <a:off x="2795900" y="489293"/>
            <a:ext cx="6295399" cy="1140372"/>
          </a:xfrm>
          <a:custGeom>
            <a:avLst/>
            <a:gdLst>
              <a:gd name="connsiteX0" fmla="*/ 0 w 6295399"/>
              <a:gd name="connsiteY0" fmla="*/ 190065 h 1140372"/>
              <a:gd name="connsiteX1" fmla="*/ 198638 w 6295399"/>
              <a:gd name="connsiteY1" fmla="*/ 0 h 1140372"/>
              <a:gd name="connsiteX2" fmla="*/ 677041 w 6295399"/>
              <a:gd name="connsiteY2" fmla="*/ 0 h 1140372"/>
              <a:gd name="connsiteX3" fmla="*/ 1391369 w 6295399"/>
              <a:gd name="connsiteY3" fmla="*/ 0 h 1140372"/>
              <a:gd name="connsiteX4" fmla="*/ 1987735 w 6295399"/>
              <a:gd name="connsiteY4" fmla="*/ 0 h 1140372"/>
              <a:gd name="connsiteX5" fmla="*/ 2702063 w 6295399"/>
              <a:gd name="connsiteY5" fmla="*/ 0 h 1140372"/>
              <a:gd name="connsiteX6" fmla="*/ 3416391 w 6295399"/>
              <a:gd name="connsiteY6" fmla="*/ 0 h 1140372"/>
              <a:gd name="connsiteX7" fmla="*/ 4071738 w 6295399"/>
              <a:gd name="connsiteY7" fmla="*/ 0 h 1140372"/>
              <a:gd name="connsiteX8" fmla="*/ 4845048 w 6295399"/>
              <a:gd name="connsiteY8" fmla="*/ 0 h 1140372"/>
              <a:gd name="connsiteX9" fmla="*/ 6096760 w 6295399"/>
              <a:gd name="connsiteY9" fmla="*/ 0 h 1140372"/>
              <a:gd name="connsiteX10" fmla="*/ 6295399 w 6295399"/>
              <a:gd name="connsiteY10" fmla="*/ 190065 h 1140372"/>
              <a:gd name="connsiteX11" fmla="*/ 6295399 w 6295399"/>
              <a:gd name="connsiteY11" fmla="*/ 585390 h 1140372"/>
              <a:gd name="connsiteX12" fmla="*/ 6295399 w 6295399"/>
              <a:gd name="connsiteY12" fmla="*/ 950306 h 1140372"/>
              <a:gd name="connsiteX13" fmla="*/ 6096760 w 6295399"/>
              <a:gd name="connsiteY13" fmla="*/ 1140372 h 1140372"/>
              <a:gd name="connsiteX14" fmla="*/ 5323451 w 6295399"/>
              <a:gd name="connsiteY14" fmla="*/ 1140372 h 1140372"/>
              <a:gd name="connsiteX15" fmla="*/ 4609122 w 6295399"/>
              <a:gd name="connsiteY15" fmla="*/ 1140372 h 1140372"/>
              <a:gd name="connsiteX16" fmla="*/ 3894794 w 6295399"/>
              <a:gd name="connsiteY16" fmla="*/ 1140372 h 1140372"/>
              <a:gd name="connsiteX17" fmla="*/ 3180466 w 6295399"/>
              <a:gd name="connsiteY17" fmla="*/ 1140372 h 1140372"/>
              <a:gd name="connsiteX18" fmla="*/ 2466139 w 6295399"/>
              <a:gd name="connsiteY18" fmla="*/ 1140372 h 1140372"/>
              <a:gd name="connsiteX19" fmla="*/ 1869773 w 6295399"/>
              <a:gd name="connsiteY19" fmla="*/ 1140372 h 1140372"/>
              <a:gd name="connsiteX20" fmla="*/ 1332388 w 6295399"/>
              <a:gd name="connsiteY20" fmla="*/ 1140372 h 1140372"/>
              <a:gd name="connsiteX21" fmla="*/ 198638 w 6295399"/>
              <a:gd name="connsiteY21" fmla="*/ 1140372 h 1140372"/>
              <a:gd name="connsiteX22" fmla="*/ 0 w 6295399"/>
              <a:gd name="connsiteY22" fmla="*/ 950306 h 1140372"/>
              <a:gd name="connsiteX23" fmla="*/ 0 w 6295399"/>
              <a:gd name="connsiteY23" fmla="*/ 585390 h 1140372"/>
              <a:gd name="connsiteX24" fmla="*/ 0 w 6295399"/>
              <a:gd name="connsiteY24" fmla="*/ 190065 h 1140372"/>
              <a:gd name="connsiteX0" fmla="*/ 0 w 6295399"/>
              <a:gd name="connsiteY0" fmla="*/ 190065 h 1140372"/>
              <a:gd name="connsiteX1" fmla="*/ 198638 w 6295399"/>
              <a:gd name="connsiteY1" fmla="*/ 0 h 1140372"/>
              <a:gd name="connsiteX2" fmla="*/ 736022 w 6295399"/>
              <a:gd name="connsiteY2" fmla="*/ 0 h 1140372"/>
              <a:gd name="connsiteX3" fmla="*/ 1273406 w 6295399"/>
              <a:gd name="connsiteY3" fmla="*/ 0 h 1140372"/>
              <a:gd name="connsiteX4" fmla="*/ 2046716 w 6295399"/>
              <a:gd name="connsiteY4" fmla="*/ 0 h 1140372"/>
              <a:gd name="connsiteX5" fmla="*/ 2643082 w 6295399"/>
              <a:gd name="connsiteY5" fmla="*/ 0 h 1140372"/>
              <a:gd name="connsiteX6" fmla="*/ 3357410 w 6295399"/>
              <a:gd name="connsiteY6" fmla="*/ 0 h 1140372"/>
              <a:gd name="connsiteX7" fmla="*/ 3894794 w 6295399"/>
              <a:gd name="connsiteY7" fmla="*/ 0 h 1140372"/>
              <a:gd name="connsiteX8" fmla="*/ 4668104 w 6295399"/>
              <a:gd name="connsiteY8" fmla="*/ 0 h 1140372"/>
              <a:gd name="connsiteX9" fmla="*/ 5382432 w 6295399"/>
              <a:gd name="connsiteY9" fmla="*/ 0 h 1140372"/>
              <a:gd name="connsiteX10" fmla="*/ 6096760 w 6295399"/>
              <a:gd name="connsiteY10" fmla="*/ 0 h 1140372"/>
              <a:gd name="connsiteX11" fmla="*/ 6295399 w 6295399"/>
              <a:gd name="connsiteY11" fmla="*/ 190065 h 1140372"/>
              <a:gd name="connsiteX12" fmla="*/ 6295399 w 6295399"/>
              <a:gd name="connsiteY12" fmla="*/ 554981 h 1140372"/>
              <a:gd name="connsiteX13" fmla="*/ 6295399 w 6295399"/>
              <a:gd name="connsiteY13" fmla="*/ 950306 h 1140372"/>
              <a:gd name="connsiteX14" fmla="*/ 6096760 w 6295399"/>
              <a:gd name="connsiteY14" fmla="*/ 1140372 h 1140372"/>
              <a:gd name="connsiteX15" fmla="*/ 5618357 w 6295399"/>
              <a:gd name="connsiteY15" fmla="*/ 1140372 h 1140372"/>
              <a:gd name="connsiteX16" fmla="*/ 4845048 w 6295399"/>
              <a:gd name="connsiteY16" fmla="*/ 1140372 h 1140372"/>
              <a:gd name="connsiteX17" fmla="*/ 4307663 w 6295399"/>
              <a:gd name="connsiteY17" fmla="*/ 1140372 h 1140372"/>
              <a:gd name="connsiteX18" fmla="*/ 3711298 w 6295399"/>
              <a:gd name="connsiteY18" fmla="*/ 1140372 h 1140372"/>
              <a:gd name="connsiteX19" fmla="*/ 3173912 w 6295399"/>
              <a:gd name="connsiteY19" fmla="*/ 1140372 h 1140372"/>
              <a:gd name="connsiteX20" fmla="*/ 2518566 w 6295399"/>
              <a:gd name="connsiteY20" fmla="*/ 1140372 h 1140372"/>
              <a:gd name="connsiteX21" fmla="*/ 1745257 w 6295399"/>
              <a:gd name="connsiteY21" fmla="*/ 1140372 h 1140372"/>
              <a:gd name="connsiteX22" fmla="*/ 971947 w 6295399"/>
              <a:gd name="connsiteY22" fmla="*/ 1140372 h 1140372"/>
              <a:gd name="connsiteX23" fmla="*/ 198638 w 6295399"/>
              <a:gd name="connsiteY23" fmla="*/ 1140372 h 1140372"/>
              <a:gd name="connsiteX24" fmla="*/ 0 w 6295399"/>
              <a:gd name="connsiteY24" fmla="*/ 950306 h 1140372"/>
              <a:gd name="connsiteX25" fmla="*/ 0 w 6295399"/>
              <a:gd name="connsiteY25" fmla="*/ 562583 h 1140372"/>
              <a:gd name="connsiteX26" fmla="*/ 0 w 6295399"/>
              <a:gd name="connsiteY26" fmla="*/ 190065 h 1140372"/>
              <a:gd name="connsiteX0" fmla="*/ 0 w 6295399"/>
              <a:gd name="connsiteY0" fmla="*/ 190065 h 1140372"/>
              <a:gd name="connsiteX1" fmla="*/ 198638 w 6295399"/>
              <a:gd name="connsiteY1" fmla="*/ 0 h 1140372"/>
              <a:gd name="connsiteX2" fmla="*/ 677041 w 6295399"/>
              <a:gd name="connsiteY2" fmla="*/ 0 h 1140372"/>
              <a:gd name="connsiteX3" fmla="*/ 1391369 w 6295399"/>
              <a:gd name="connsiteY3" fmla="*/ 0 h 1140372"/>
              <a:gd name="connsiteX4" fmla="*/ 1987735 w 6295399"/>
              <a:gd name="connsiteY4" fmla="*/ 0 h 1140372"/>
              <a:gd name="connsiteX5" fmla="*/ 2702063 w 6295399"/>
              <a:gd name="connsiteY5" fmla="*/ 0 h 1140372"/>
              <a:gd name="connsiteX6" fmla="*/ 3416391 w 6295399"/>
              <a:gd name="connsiteY6" fmla="*/ 0 h 1140372"/>
              <a:gd name="connsiteX7" fmla="*/ 4071738 w 6295399"/>
              <a:gd name="connsiteY7" fmla="*/ 0 h 1140372"/>
              <a:gd name="connsiteX8" fmla="*/ 4845048 w 6295399"/>
              <a:gd name="connsiteY8" fmla="*/ 0 h 1140372"/>
              <a:gd name="connsiteX9" fmla="*/ 6096760 w 6295399"/>
              <a:gd name="connsiteY9" fmla="*/ 0 h 1140372"/>
              <a:gd name="connsiteX10" fmla="*/ 6295399 w 6295399"/>
              <a:gd name="connsiteY10" fmla="*/ 190065 h 1140372"/>
              <a:gd name="connsiteX11" fmla="*/ 6295399 w 6295399"/>
              <a:gd name="connsiteY11" fmla="*/ 585390 h 1140372"/>
              <a:gd name="connsiteX12" fmla="*/ 6295399 w 6295399"/>
              <a:gd name="connsiteY12" fmla="*/ 950306 h 1140372"/>
              <a:gd name="connsiteX13" fmla="*/ 6096760 w 6295399"/>
              <a:gd name="connsiteY13" fmla="*/ 1140372 h 1140372"/>
              <a:gd name="connsiteX14" fmla="*/ 5323451 w 6295399"/>
              <a:gd name="connsiteY14" fmla="*/ 1140372 h 1140372"/>
              <a:gd name="connsiteX15" fmla="*/ 4609122 w 6295399"/>
              <a:gd name="connsiteY15" fmla="*/ 1140372 h 1140372"/>
              <a:gd name="connsiteX16" fmla="*/ 3894794 w 6295399"/>
              <a:gd name="connsiteY16" fmla="*/ 1140372 h 1140372"/>
              <a:gd name="connsiteX17" fmla="*/ 3180466 w 6295399"/>
              <a:gd name="connsiteY17" fmla="*/ 1140372 h 1140372"/>
              <a:gd name="connsiteX18" fmla="*/ 2466139 w 6295399"/>
              <a:gd name="connsiteY18" fmla="*/ 1140372 h 1140372"/>
              <a:gd name="connsiteX19" fmla="*/ 1869773 w 6295399"/>
              <a:gd name="connsiteY19" fmla="*/ 1140372 h 1140372"/>
              <a:gd name="connsiteX20" fmla="*/ 1332388 w 6295399"/>
              <a:gd name="connsiteY20" fmla="*/ 1140372 h 1140372"/>
              <a:gd name="connsiteX21" fmla="*/ 198638 w 6295399"/>
              <a:gd name="connsiteY21" fmla="*/ 1140372 h 1140372"/>
              <a:gd name="connsiteX22" fmla="*/ 0 w 6295399"/>
              <a:gd name="connsiteY22" fmla="*/ 950306 h 1140372"/>
              <a:gd name="connsiteX23" fmla="*/ 0 w 6295399"/>
              <a:gd name="connsiteY23" fmla="*/ 585390 h 1140372"/>
              <a:gd name="connsiteX24" fmla="*/ 0 w 6295399"/>
              <a:gd name="connsiteY24" fmla="*/ 190065 h 114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95399" h="1140372" fill="none" extrusionOk="0">
                <a:moveTo>
                  <a:pt x="0" y="190065"/>
                </a:moveTo>
                <a:cubicBezTo>
                  <a:pt x="-11233" y="85943"/>
                  <a:pt x="78520" y="-40928"/>
                  <a:pt x="198638" y="0"/>
                </a:cubicBezTo>
                <a:cubicBezTo>
                  <a:pt x="341485" y="17659"/>
                  <a:pt x="414147" y="31201"/>
                  <a:pt x="677041" y="0"/>
                </a:cubicBezTo>
                <a:cubicBezTo>
                  <a:pt x="915831" y="22227"/>
                  <a:pt x="1258449" y="-48211"/>
                  <a:pt x="1391369" y="0"/>
                </a:cubicBezTo>
                <a:cubicBezTo>
                  <a:pt x="1563367" y="-19322"/>
                  <a:pt x="1825721" y="-36441"/>
                  <a:pt x="1987735" y="0"/>
                </a:cubicBezTo>
                <a:cubicBezTo>
                  <a:pt x="2122310" y="50924"/>
                  <a:pt x="2485752" y="53474"/>
                  <a:pt x="2702063" y="0"/>
                </a:cubicBezTo>
                <a:cubicBezTo>
                  <a:pt x="2931265" y="70890"/>
                  <a:pt x="3048944" y="-40512"/>
                  <a:pt x="3416391" y="0"/>
                </a:cubicBezTo>
                <a:cubicBezTo>
                  <a:pt x="3730280" y="27234"/>
                  <a:pt x="3952436" y="37649"/>
                  <a:pt x="4071738" y="0"/>
                </a:cubicBezTo>
                <a:cubicBezTo>
                  <a:pt x="4215873" y="-101922"/>
                  <a:pt x="4666050" y="-8232"/>
                  <a:pt x="4845048" y="0"/>
                </a:cubicBezTo>
                <a:cubicBezTo>
                  <a:pt x="5010391" y="36246"/>
                  <a:pt x="5720392" y="12049"/>
                  <a:pt x="6096760" y="0"/>
                </a:cubicBezTo>
                <a:cubicBezTo>
                  <a:pt x="6168714" y="27623"/>
                  <a:pt x="6318467" y="57439"/>
                  <a:pt x="6295399" y="190065"/>
                </a:cubicBezTo>
                <a:cubicBezTo>
                  <a:pt x="6261832" y="320972"/>
                  <a:pt x="6267241" y="420325"/>
                  <a:pt x="6295399" y="585390"/>
                </a:cubicBezTo>
                <a:cubicBezTo>
                  <a:pt x="6285503" y="737119"/>
                  <a:pt x="6299764" y="840153"/>
                  <a:pt x="6295399" y="950306"/>
                </a:cubicBezTo>
                <a:cubicBezTo>
                  <a:pt x="6272093" y="1087267"/>
                  <a:pt x="6229841" y="1124589"/>
                  <a:pt x="6096760" y="1140372"/>
                </a:cubicBezTo>
                <a:cubicBezTo>
                  <a:pt x="5746299" y="1112252"/>
                  <a:pt x="5714078" y="1162444"/>
                  <a:pt x="5323451" y="1140372"/>
                </a:cubicBezTo>
                <a:cubicBezTo>
                  <a:pt x="4939290" y="1138464"/>
                  <a:pt x="4855794" y="1106710"/>
                  <a:pt x="4609122" y="1140372"/>
                </a:cubicBezTo>
                <a:cubicBezTo>
                  <a:pt x="4423845" y="1145085"/>
                  <a:pt x="4130060" y="1084109"/>
                  <a:pt x="3894794" y="1140372"/>
                </a:cubicBezTo>
                <a:cubicBezTo>
                  <a:pt x="3716950" y="1197939"/>
                  <a:pt x="3550397" y="1090948"/>
                  <a:pt x="3180466" y="1140372"/>
                </a:cubicBezTo>
                <a:cubicBezTo>
                  <a:pt x="2847215" y="1124507"/>
                  <a:pt x="2588616" y="1160966"/>
                  <a:pt x="2466139" y="1140372"/>
                </a:cubicBezTo>
                <a:cubicBezTo>
                  <a:pt x="2356554" y="1060850"/>
                  <a:pt x="2032814" y="1103408"/>
                  <a:pt x="1869773" y="1140372"/>
                </a:cubicBezTo>
                <a:cubicBezTo>
                  <a:pt x="1682460" y="1108072"/>
                  <a:pt x="1576704" y="1165326"/>
                  <a:pt x="1332388" y="1140372"/>
                </a:cubicBezTo>
                <a:cubicBezTo>
                  <a:pt x="1069080" y="1194545"/>
                  <a:pt x="420750" y="1132271"/>
                  <a:pt x="198638" y="1140372"/>
                </a:cubicBezTo>
                <a:cubicBezTo>
                  <a:pt x="84274" y="1128169"/>
                  <a:pt x="-6821" y="1005743"/>
                  <a:pt x="0" y="950306"/>
                </a:cubicBezTo>
                <a:cubicBezTo>
                  <a:pt x="20813" y="892679"/>
                  <a:pt x="4730" y="772489"/>
                  <a:pt x="0" y="585390"/>
                </a:cubicBezTo>
                <a:cubicBezTo>
                  <a:pt x="7771" y="383414"/>
                  <a:pt x="35331" y="289114"/>
                  <a:pt x="0" y="190065"/>
                </a:cubicBezTo>
                <a:close/>
              </a:path>
              <a:path w="6295399" h="1140372" stroke="0" extrusionOk="0">
                <a:moveTo>
                  <a:pt x="0" y="190065"/>
                </a:moveTo>
                <a:cubicBezTo>
                  <a:pt x="-33692" y="112828"/>
                  <a:pt x="81899" y="-51027"/>
                  <a:pt x="198638" y="0"/>
                </a:cubicBezTo>
                <a:cubicBezTo>
                  <a:pt x="433793" y="16260"/>
                  <a:pt x="566323" y="26224"/>
                  <a:pt x="736022" y="0"/>
                </a:cubicBezTo>
                <a:cubicBezTo>
                  <a:pt x="898610" y="54355"/>
                  <a:pt x="1049660" y="-24072"/>
                  <a:pt x="1273406" y="0"/>
                </a:cubicBezTo>
                <a:cubicBezTo>
                  <a:pt x="1487222" y="72278"/>
                  <a:pt x="1818279" y="-24410"/>
                  <a:pt x="2046716" y="0"/>
                </a:cubicBezTo>
                <a:cubicBezTo>
                  <a:pt x="2328078" y="-5544"/>
                  <a:pt x="2499333" y="31674"/>
                  <a:pt x="2643082" y="0"/>
                </a:cubicBezTo>
                <a:cubicBezTo>
                  <a:pt x="2800470" y="69382"/>
                  <a:pt x="3030956" y="-46719"/>
                  <a:pt x="3357410" y="0"/>
                </a:cubicBezTo>
                <a:cubicBezTo>
                  <a:pt x="3620334" y="28713"/>
                  <a:pt x="3735695" y="-10351"/>
                  <a:pt x="3894794" y="0"/>
                </a:cubicBezTo>
                <a:cubicBezTo>
                  <a:pt x="4085234" y="-57329"/>
                  <a:pt x="4316667" y="10427"/>
                  <a:pt x="4668104" y="0"/>
                </a:cubicBezTo>
                <a:cubicBezTo>
                  <a:pt x="4999085" y="-3938"/>
                  <a:pt x="5147343" y="75612"/>
                  <a:pt x="5382432" y="0"/>
                </a:cubicBezTo>
                <a:cubicBezTo>
                  <a:pt x="5556204" y="-25956"/>
                  <a:pt x="5703717" y="-11039"/>
                  <a:pt x="6096760" y="0"/>
                </a:cubicBezTo>
                <a:cubicBezTo>
                  <a:pt x="6175187" y="-2671"/>
                  <a:pt x="6270763" y="91840"/>
                  <a:pt x="6295399" y="190065"/>
                </a:cubicBezTo>
                <a:cubicBezTo>
                  <a:pt x="6312606" y="284053"/>
                  <a:pt x="6270430" y="449209"/>
                  <a:pt x="6295399" y="554981"/>
                </a:cubicBezTo>
                <a:cubicBezTo>
                  <a:pt x="6273805" y="695859"/>
                  <a:pt x="6315369" y="781566"/>
                  <a:pt x="6295399" y="950306"/>
                </a:cubicBezTo>
                <a:cubicBezTo>
                  <a:pt x="6279705" y="1037280"/>
                  <a:pt x="6171211" y="1148121"/>
                  <a:pt x="6096760" y="1140372"/>
                </a:cubicBezTo>
                <a:cubicBezTo>
                  <a:pt x="5980311" y="1106545"/>
                  <a:pt x="5875756" y="1150571"/>
                  <a:pt x="5618357" y="1140372"/>
                </a:cubicBezTo>
                <a:cubicBezTo>
                  <a:pt x="5482394" y="1145839"/>
                  <a:pt x="5068846" y="1228964"/>
                  <a:pt x="4845048" y="1140372"/>
                </a:cubicBezTo>
                <a:cubicBezTo>
                  <a:pt x="4630168" y="1095686"/>
                  <a:pt x="4440013" y="1144676"/>
                  <a:pt x="4307663" y="1140372"/>
                </a:cubicBezTo>
                <a:cubicBezTo>
                  <a:pt x="4035513" y="1127786"/>
                  <a:pt x="3948362" y="1168259"/>
                  <a:pt x="3711298" y="1140372"/>
                </a:cubicBezTo>
                <a:cubicBezTo>
                  <a:pt x="3580284" y="1202228"/>
                  <a:pt x="3443333" y="1109064"/>
                  <a:pt x="3173912" y="1140372"/>
                </a:cubicBezTo>
                <a:cubicBezTo>
                  <a:pt x="2963536" y="1182120"/>
                  <a:pt x="2862091" y="1150511"/>
                  <a:pt x="2518566" y="1140372"/>
                </a:cubicBezTo>
                <a:cubicBezTo>
                  <a:pt x="2193005" y="1146319"/>
                  <a:pt x="2101723" y="1150482"/>
                  <a:pt x="1745257" y="1140372"/>
                </a:cubicBezTo>
                <a:cubicBezTo>
                  <a:pt x="1428333" y="1127289"/>
                  <a:pt x="1304142" y="1165746"/>
                  <a:pt x="971947" y="1140372"/>
                </a:cubicBezTo>
                <a:cubicBezTo>
                  <a:pt x="679437" y="1088929"/>
                  <a:pt x="394671" y="1128102"/>
                  <a:pt x="198638" y="1140372"/>
                </a:cubicBezTo>
                <a:cubicBezTo>
                  <a:pt x="71182" y="1121319"/>
                  <a:pt x="-925" y="1050525"/>
                  <a:pt x="0" y="950306"/>
                </a:cubicBezTo>
                <a:cubicBezTo>
                  <a:pt x="-2617" y="811178"/>
                  <a:pt x="57737" y="672913"/>
                  <a:pt x="0" y="562583"/>
                </a:cubicBezTo>
                <a:cubicBezTo>
                  <a:pt x="-7136" y="443896"/>
                  <a:pt x="7029" y="386725"/>
                  <a:pt x="0" y="190065"/>
                </a:cubicBezTo>
                <a:close/>
              </a:path>
              <a:path w="6295399" h="1140372" fill="none" stroke="0" extrusionOk="0">
                <a:moveTo>
                  <a:pt x="0" y="190065"/>
                </a:moveTo>
                <a:cubicBezTo>
                  <a:pt x="-39789" y="70445"/>
                  <a:pt x="53744" y="-24030"/>
                  <a:pt x="198638" y="0"/>
                </a:cubicBezTo>
                <a:cubicBezTo>
                  <a:pt x="330719" y="-23702"/>
                  <a:pt x="434716" y="49329"/>
                  <a:pt x="677041" y="0"/>
                </a:cubicBezTo>
                <a:cubicBezTo>
                  <a:pt x="940069" y="-55531"/>
                  <a:pt x="1187852" y="-41034"/>
                  <a:pt x="1391369" y="0"/>
                </a:cubicBezTo>
                <a:cubicBezTo>
                  <a:pt x="1601270" y="41125"/>
                  <a:pt x="1839801" y="-36180"/>
                  <a:pt x="1987735" y="0"/>
                </a:cubicBezTo>
                <a:cubicBezTo>
                  <a:pt x="2107952" y="45255"/>
                  <a:pt x="2440205" y="6046"/>
                  <a:pt x="2702063" y="0"/>
                </a:cubicBezTo>
                <a:cubicBezTo>
                  <a:pt x="2950781" y="12270"/>
                  <a:pt x="3015090" y="-44057"/>
                  <a:pt x="3416391" y="0"/>
                </a:cubicBezTo>
                <a:cubicBezTo>
                  <a:pt x="3755955" y="13091"/>
                  <a:pt x="3938051" y="21875"/>
                  <a:pt x="4071738" y="0"/>
                </a:cubicBezTo>
                <a:cubicBezTo>
                  <a:pt x="4293730" y="16315"/>
                  <a:pt x="4583372" y="51755"/>
                  <a:pt x="4845048" y="0"/>
                </a:cubicBezTo>
                <a:cubicBezTo>
                  <a:pt x="5138029" y="39792"/>
                  <a:pt x="5802179" y="66677"/>
                  <a:pt x="6096760" y="0"/>
                </a:cubicBezTo>
                <a:cubicBezTo>
                  <a:pt x="6221915" y="6331"/>
                  <a:pt x="6294826" y="119749"/>
                  <a:pt x="6295399" y="190065"/>
                </a:cubicBezTo>
                <a:cubicBezTo>
                  <a:pt x="6297058" y="317749"/>
                  <a:pt x="6295781" y="442285"/>
                  <a:pt x="6295399" y="585390"/>
                </a:cubicBezTo>
                <a:cubicBezTo>
                  <a:pt x="6303291" y="726292"/>
                  <a:pt x="6290408" y="850268"/>
                  <a:pt x="6295399" y="950306"/>
                </a:cubicBezTo>
                <a:cubicBezTo>
                  <a:pt x="6280725" y="1084994"/>
                  <a:pt x="6221163" y="1132814"/>
                  <a:pt x="6096760" y="1140372"/>
                </a:cubicBezTo>
                <a:cubicBezTo>
                  <a:pt x="5761564" y="1114763"/>
                  <a:pt x="5695469" y="1151900"/>
                  <a:pt x="5323451" y="1140372"/>
                </a:cubicBezTo>
                <a:cubicBezTo>
                  <a:pt x="4933493" y="1157792"/>
                  <a:pt x="4844346" y="1123785"/>
                  <a:pt x="4609122" y="1140372"/>
                </a:cubicBezTo>
                <a:cubicBezTo>
                  <a:pt x="4326076" y="1144145"/>
                  <a:pt x="4072392" y="1120016"/>
                  <a:pt x="3894794" y="1140372"/>
                </a:cubicBezTo>
                <a:cubicBezTo>
                  <a:pt x="3693611" y="1202374"/>
                  <a:pt x="3487229" y="1125676"/>
                  <a:pt x="3180466" y="1140372"/>
                </a:cubicBezTo>
                <a:cubicBezTo>
                  <a:pt x="2871612" y="1135423"/>
                  <a:pt x="2637299" y="1148353"/>
                  <a:pt x="2466139" y="1140372"/>
                </a:cubicBezTo>
                <a:cubicBezTo>
                  <a:pt x="2299207" y="1129494"/>
                  <a:pt x="2075371" y="1172953"/>
                  <a:pt x="1869773" y="1140372"/>
                </a:cubicBezTo>
                <a:cubicBezTo>
                  <a:pt x="1667035" y="1115584"/>
                  <a:pt x="1594921" y="1136539"/>
                  <a:pt x="1332388" y="1140372"/>
                </a:cubicBezTo>
                <a:cubicBezTo>
                  <a:pt x="1031665" y="1085678"/>
                  <a:pt x="577301" y="1046541"/>
                  <a:pt x="198638" y="1140372"/>
                </a:cubicBezTo>
                <a:cubicBezTo>
                  <a:pt x="96222" y="1132277"/>
                  <a:pt x="-4902" y="1049847"/>
                  <a:pt x="0" y="950306"/>
                </a:cubicBezTo>
                <a:cubicBezTo>
                  <a:pt x="-47" y="898168"/>
                  <a:pt x="-3422" y="764013"/>
                  <a:pt x="0" y="585390"/>
                </a:cubicBezTo>
                <a:cubicBezTo>
                  <a:pt x="5666" y="413248"/>
                  <a:pt x="-2600" y="307529"/>
                  <a:pt x="0" y="190065"/>
                </a:cubicBezTo>
                <a:close/>
              </a:path>
              <a:path w="6295399" h="1140372" fill="none" stroke="0" extrusionOk="0">
                <a:moveTo>
                  <a:pt x="0" y="190065"/>
                </a:moveTo>
                <a:cubicBezTo>
                  <a:pt x="-24135" y="88311"/>
                  <a:pt x="58974" y="-33973"/>
                  <a:pt x="198638" y="0"/>
                </a:cubicBezTo>
                <a:cubicBezTo>
                  <a:pt x="318184" y="6879"/>
                  <a:pt x="418459" y="47988"/>
                  <a:pt x="677041" y="0"/>
                </a:cubicBezTo>
                <a:cubicBezTo>
                  <a:pt x="921702" y="2695"/>
                  <a:pt x="1233960" y="5409"/>
                  <a:pt x="1391369" y="0"/>
                </a:cubicBezTo>
                <a:cubicBezTo>
                  <a:pt x="1580170" y="5296"/>
                  <a:pt x="1819802" y="-66549"/>
                  <a:pt x="1987735" y="0"/>
                </a:cubicBezTo>
                <a:cubicBezTo>
                  <a:pt x="2099532" y="65694"/>
                  <a:pt x="2453810" y="-8803"/>
                  <a:pt x="2702063" y="0"/>
                </a:cubicBezTo>
                <a:cubicBezTo>
                  <a:pt x="2944235" y="39617"/>
                  <a:pt x="3040075" y="-40366"/>
                  <a:pt x="3416391" y="0"/>
                </a:cubicBezTo>
                <a:cubicBezTo>
                  <a:pt x="3734311" y="23740"/>
                  <a:pt x="3952186" y="37445"/>
                  <a:pt x="4071738" y="0"/>
                </a:cubicBezTo>
                <a:cubicBezTo>
                  <a:pt x="4235060" y="-95444"/>
                  <a:pt x="4624688" y="17610"/>
                  <a:pt x="4845048" y="0"/>
                </a:cubicBezTo>
                <a:cubicBezTo>
                  <a:pt x="5077919" y="38325"/>
                  <a:pt x="5775252" y="27128"/>
                  <a:pt x="6096760" y="0"/>
                </a:cubicBezTo>
                <a:cubicBezTo>
                  <a:pt x="6204509" y="13042"/>
                  <a:pt x="6307145" y="90007"/>
                  <a:pt x="6295399" y="190065"/>
                </a:cubicBezTo>
                <a:cubicBezTo>
                  <a:pt x="6273794" y="333691"/>
                  <a:pt x="6280507" y="430246"/>
                  <a:pt x="6295399" y="585390"/>
                </a:cubicBezTo>
                <a:cubicBezTo>
                  <a:pt x="6307370" y="742508"/>
                  <a:pt x="6271633" y="845686"/>
                  <a:pt x="6295399" y="950306"/>
                </a:cubicBezTo>
                <a:cubicBezTo>
                  <a:pt x="6275323" y="1079033"/>
                  <a:pt x="6233406" y="1134363"/>
                  <a:pt x="6096760" y="1140372"/>
                </a:cubicBezTo>
                <a:cubicBezTo>
                  <a:pt x="5756215" y="1111384"/>
                  <a:pt x="5708812" y="1168397"/>
                  <a:pt x="5323451" y="1140372"/>
                </a:cubicBezTo>
                <a:cubicBezTo>
                  <a:pt x="4940849" y="1137929"/>
                  <a:pt x="4843866" y="1113628"/>
                  <a:pt x="4609122" y="1140372"/>
                </a:cubicBezTo>
                <a:cubicBezTo>
                  <a:pt x="4363366" y="1106472"/>
                  <a:pt x="4088056" y="1062548"/>
                  <a:pt x="3894794" y="1140372"/>
                </a:cubicBezTo>
                <a:cubicBezTo>
                  <a:pt x="3717292" y="1198756"/>
                  <a:pt x="3507921" y="1115914"/>
                  <a:pt x="3180466" y="1140372"/>
                </a:cubicBezTo>
                <a:cubicBezTo>
                  <a:pt x="2880899" y="1118653"/>
                  <a:pt x="2597504" y="1150460"/>
                  <a:pt x="2466139" y="1140372"/>
                </a:cubicBezTo>
                <a:cubicBezTo>
                  <a:pt x="2335192" y="1101027"/>
                  <a:pt x="2056921" y="1123776"/>
                  <a:pt x="1869773" y="1140372"/>
                </a:cubicBezTo>
                <a:cubicBezTo>
                  <a:pt x="1669319" y="1109521"/>
                  <a:pt x="1586384" y="1155191"/>
                  <a:pt x="1332388" y="1140372"/>
                </a:cubicBezTo>
                <a:cubicBezTo>
                  <a:pt x="1076077" y="1184137"/>
                  <a:pt x="487781" y="1121655"/>
                  <a:pt x="198638" y="1140372"/>
                </a:cubicBezTo>
                <a:cubicBezTo>
                  <a:pt x="86637" y="1124979"/>
                  <a:pt x="-19085" y="1023841"/>
                  <a:pt x="0" y="950306"/>
                </a:cubicBezTo>
                <a:cubicBezTo>
                  <a:pt x="24908" y="895428"/>
                  <a:pt x="-12893" y="753455"/>
                  <a:pt x="0" y="585390"/>
                </a:cubicBezTo>
                <a:cubicBezTo>
                  <a:pt x="1091" y="404061"/>
                  <a:pt x="41480" y="294534"/>
                  <a:pt x="0" y="190065"/>
                </a:cubicBezTo>
                <a:close/>
              </a:path>
            </a:pathLst>
          </a:custGeom>
          <a:solidFill>
            <a:srgbClr val="CCFFFF"/>
          </a:solidFill>
          <a:ln w="57150">
            <a:solidFill>
              <a:srgbClr val="002060"/>
            </a:solidFill>
            <a:extLst>
              <a:ext uri="{C807C97D-BFC1-408E-A445-0C87EB9F89A2}">
                <ask:lineSketchStyleProps xmlns:ask="http://schemas.microsoft.com/office/drawing/2018/sketchyshapes" sd="231367318">
                  <a:custGeom>
                    <a:avLst/>
                    <a:gdLst>
                      <a:gd name="connsiteX0" fmla="*/ 0 w 6295399"/>
                      <a:gd name="connsiteY0" fmla="*/ 190065 h 1140372"/>
                      <a:gd name="connsiteX1" fmla="*/ 198638 w 6295399"/>
                      <a:gd name="connsiteY1" fmla="*/ 0 h 1140372"/>
                      <a:gd name="connsiteX2" fmla="*/ 677041 w 6295399"/>
                      <a:gd name="connsiteY2" fmla="*/ 0 h 1140372"/>
                      <a:gd name="connsiteX3" fmla="*/ 1391369 w 6295399"/>
                      <a:gd name="connsiteY3" fmla="*/ 0 h 1140372"/>
                      <a:gd name="connsiteX4" fmla="*/ 1987735 w 6295399"/>
                      <a:gd name="connsiteY4" fmla="*/ 0 h 1140372"/>
                      <a:gd name="connsiteX5" fmla="*/ 2702063 w 6295399"/>
                      <a:gd name="connsiteY5" fmla="*/ 0 h 1140372"/>
                      <a:gd name="connsiteX6" fmla="*/ 3416391 w 6295399"/>
                      <a:gd name="connsiteY6" fmla="*/ 0 h 1140372"/>
                      <a:gd name="connsiteX7" fmla="*/ 4071738 w 6295399"/>
                      <a:gd name="connsiteY7" fmla="*/ 0 h 1140372"/>
                      <a:gd name="connsiteX8" fmla="*/ 4845048 w 6295399"/>
                      <a:gd name="connsiteY8" fmla="*/ 0 h 1140372"/>
                      <a:gd name="connsiteX9" fmla="*/ 6096760 w 6295399"/>
                      <a:gd name="connsiteY9" fmla="*/ 0 h 1140372"/>
                      <a:gd name="connsiteX10" fmla="*/ 6295399 w 6295399"/>
                      <a:gd name="connsiteY10" fmla="*/ 190065 h 1140372"/>
                      <a:gd name="connsiteX11" fmla="*/ 6295399 w 6295399"/>
                      <a:gd name="connsiteY11" fmla="*/ 585390 h 1140372"/>
                      <a:gd name="connsiteX12" fmla="*/ 6295399 w 6295399"/>
                      <a:gd name="connsiteY12" fmla="*/ 950306 h 1140372"/>
                      <a:gd name="connsiteX13" fmla="*/ 6096760 w 6295399"/>
                      <a:gd name="connsiteY13" fmla="*/ 1140372 h 1140372"/>
                      <a:gd name="connsiteX14" fmla="*/ 5323451 w 6295399"/>
                      <a:gd name="connsiteY14" fmla="*/ 1140372 h 1140372"/>
                      <a:gd name="connsiteX15" fmla="*/ 4609122 w 6295399"/>
                      <a:gd name="connsiteY15" fmla="*/ 1140372 h 1140372"/>
                      <a:gd name="connsiteX16" fmla="*/ 3894794 w 6295399"/>
                      <a:gd name="connsiteY16" fmla="*/ 1140372 h 1140372"/>
                      <a:gd name="connsiteX17" fmla="*/ 3180466 w 6295399"/>
                      <a:gd name="connsiteY17" fmla="*/ 1140372 h 1140372"/>
                      <a:gd name="connsiteX18" fmla="*/ 2466139 w 6295399"/>
                      <a:gd name="connsiteY18" fmla="*/ 1140372 h 1140372"/>
                      <a:gd name="connsiteX19" fmla="*/ 1869773 w 6295399"/>
                      <a:gd name="connsiteY19" fmla="*/ 1140372 h 1140372"/>
                      <a:gd name="connsiteX20" fmla="*/ 1332388 w 6295399"/>
                      <a:gd name="connsiteY20" fmla="*/ 1140372 h 1140372"/>
                      <a:gd name="connsiteX21" fmla="*/ 198638 w 6295399"/>
                      <a:gd name="connsiteY21" fmla="*/ 1140372 h 1140372"/>
                      <a:gd name="connsiteX22" fmla="*/ 0 w 6295399"/>
                      <a:gd name="connsiteY22" fmla="*/ 950306 h 1140372"/>
                      <a:gd name="connsiteX23" fmla="*/ 0 w 6295399"/>
                      <a:gd name="connsiteY23" fmla="*/ 585390 h 1140372"/>
                      <a:gd name="connsiteX24" fmla="*/ 0 w 6295399"/>
                      <a:gd name="connsiteY24" fmla="*/ 190065 h 1140372"/>
                      <a:gd name="connsiteX0" fmla="*/ 0 w 6295399"/>
                      <a:gd name="connsiteY0" fmla="*/ 190065 h 1140372"/>
                      <a:gd name="connsiteX1" fmla="*/ 198638 w 6295399"/>
                      <a:gd name="connsiteY1" fmla="*/ 0 h 1140372"/>
                      <a:gd name="connsiteX2" fmla="*/ 736022 w 6295399"/>
                      <a:gd name="connsiteY2" fmla="*/ 0 h 1140372"/>
                      <a:gd name="connsiteX3" fmla="*/ 1273406 w 6295399"/>
                      <a:gd name="connsiteY3" fmla="*/ 0 h 1140372"/>
                      <a:gd name="connsiteX4" fmla="*/ 2046716 w 6295399"/>
                      <a:gd name="connsiteY4" fmla="*/ 0 h 1140372"/>
                      <a:gd name="connsiteX5" fmla="*/ 2643082 w 6295399"/>
                      <a:gd name="connsiteY5" fmla="*/ 0 h 1140372"/>
                      <a:gd name="connsiteX6" fmla="*/ 3357410 w 6295399"/>
                      <a:gd name="connsiteY6" fmla="*/ 0 h 1140372"/>
                      <a:gd name="connsiteX7" fmla="*/ 3894794 w 6295399"/>
                      <a:gd name="connsiteY7" fmla="*/ 0 h 1140372"/>
                      <a:gd name="connsiteX8" fmla="*/ 4668104 w 6295399"/>
                      <a:gd name="connsiteY8" fmla="*/ 0 h 1140372"/>
                      <a:gd name="connsiteX9" fmla="*/ 5382432 w 6295399"/>
                      <a:gd name="connsiteY9" fmla="*/ 0 h 1140372"/>
                      <a:gd name="connsiteX10" fmla="*/ 6096760 w 6295399"/>
                      <a:gd name="connsiteY10" fmla="*/ 0 h 1140372"/>
                      <a:gd name="connsiteX11" fmla="*/ 6295399 w 6295399"/>
                      <a:gd name="connsiteY11" fmla="*/ 190065 h 1140372"/>
                      <a:gd name="connsiteX12" fmla="*/ 6295399 w 6295399"/>
                      <a:gd name="connsiteY12" fmla="*/ 554981 h 1140372"/>
                      <a:gd name="connsiteX13" fmla="*/ 6295399 w 6295399"/>
                      <a:gd name="connsiteY13" fmla="*/ 950306 h 1140372"/>
                      <a:gd name="connsiteX14" fmla="*/ 6096760 w 6295399"/>
                      <a:gd name="connsiteY14" fmla="*/ 1140372 h 1140372"/>
                      <a:gd name="connsiteX15" fmla="*/ 5618357 w 6295399"/>
                      <a:gd name="connsiteY15" fmla="*/ 1140372 h 1140372"/>
                      <a:gd name="connsiteX16" fmla="*/ 4845048 w 6295399"/>
                      <a:gd name="connsiteY16" fmla="*/ 1140372 h 1140372"/>
                      <a:gd name="connsiteX17" fmla="*/ 4307663 w 6295399"/>
                      <a:gd name="connsiteY17" fmla="*/ 1140372 h 1140372"/>
                      <a:gd name="connsiteX18" fmla="*/ 3711298 w 6295399"/>
                      <a:gd name="connsiteY18" fmla="*/ 1140372 h 1140372"/>
                      <a:gd name="connsiteX19" fmla="*/ 3173912 w 6295399"/>
                      <a:gd name="connsiteY19" fmla="*/ 1140372 h 1140372"/>
                      <a:gd name="connsiteX20" fmla="*/ 2518566 w 6295399"/>
                      <a:gd name="connsiteY20" fmla="*/ 1140372 h 1140372"/>
                      <a:gd name="connsiteX21" fmla="*/ 1745257 w 6295399"/>
                      <a:gd name="connsiteY21" fmla="*/ 1140372 h 1140372"/>
                      <a:gd name="connsiteX22" fmla="*/ 971947 w 6295399"/>
                      <a:gd name="connsiteY22" fmla="*/ 1140372 h 1140372"/>
                      <a:gd name="connsiteX23" fmla="*/ 198638 w 6295399"/>
                      <a:gd name="connsiteY23" fmla="*/ 1140372 h 1140372"/>
                      <a:gd name="connsiteX24" fmla="*/ 0 w 6295399"/>
                      <a:gd name="connsiteY24" fmla="*/ 950306 h 1140372"/>
                      <a:gd name="connsiteX25" fmla="*/ 0 w 6295399"/>
                      <a:gd name="connsiteY25" fmla="*/ 562583 h 1140372"/>
                      <a:gd name="connsiteX26" fmla="*/ 0 w 6295399"/>
                      <a:gd name="connsiteY26" fmla="*/ 190065 h 114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295399" h="1140372" fill="none" extrusionOk="0">
                        <a:moveTo>
                          <a:pt x="0" y="190065"/>
                        </a:moveTo>
                        <a:cubicBezTo>
                          <a:pt x="-21153" y="84541"/>
                          <a:pt x="80127" y="-34524"/>
                          <a:pt x="198638" y="0"/>
                        </a:cubicBezTo>
                        <a:cubicBezTo>
                          <a:pt x="317681" y="10336"/>
                          <a:pt x="428313" y="23033"/>
                          <a:pt x="677041" y="0"/>
                        </a:cubicBezTo>
                        <a:cubicBezTo>
                          <a:pt x="914485" y="15873"/>
                          <a:pt x="1223606" y="-26078"/>
                          <a:pt x="1391369" y="0"/>
                        </a:cubicBezTo>
                        <a:cubicBezTo>
                          <a:pt x="1570944" y="1247"/>
                          <a:pt x="1830674" y="-30400"/>
                          <a:pt x="1987735" y="0"/>
                        </a:cubicBezTo>
                        <a:cubicBezTo>
                          <a:pt x="2128793" y="34023"/>
                          <a:pt x="2491601" y="16422"/>
                          <a:pt x="2702063" y="0"/>
                        </a:cubicBezTo>
                        <a:cubicBezTo>
                          <a:pt x="2921578" y="48857"/>
                          <a:pt x="3052189" y="-31973"/>
                          <a:pt x="3416391" y="0"/>
                        </a:cubicBezTo>
                        <a:cubicBezTo>
                          <a:pt x="3744499" y="21360"/>
                          <a:pt x="3946960" y="35884"/>
                          <a:pt x="4071738" y="0"/>
                        </a:cubicBezTo>
                        <a:cubicBezTo>
                          <a:pt x="4216763" y="-94896"/>
                          <a:pt x="4608728" y="921"/>
                          <a:pt x="4845048" y="0"/>
                        </a:cubicBezTo>
                        <a:cubicBezTo>
                          <a:pt x="5076311" y="11837"/>
                          <a:pt x="5764426" y="-3942"/>
                          <a:pt x="6096760" y="0"/>
                        </a:cubicBezTo>
                        <a:cubicBezTo>
                          <a:pt x="6186545" y="9989"/>
                          <a:pt x="6313699" y="65269"/>
                          <a:pt x="6295399" y="190065"/>
                        </a:cubicBezTo>
                        <a:cubicBezTo>
                          <a:pt x="6264516" y="321435"/>
                          <a:pt x="6274118" y="432421"/>
                          <a:pt x="6295399" y="585390"/>
                        </a:cubicBezTo>
                        <a:cubicBezTo>
                          <a:pt x="6298709" y="720609"/>
                          <a:pt x="6296090" y="846287"/>
                          <a:pt x="6295399" y="950306"/>
                        </a:cubicBezTo>
                        <a:cubicBezTo>
                          <a:pt x="6275149" y="1076696"/>
                          <a:pt x="6222552" y="1123621"/>
                          <a:pt x="6096760" y="1140372"/>
                        </a:cubicBezTo>
                        <a:cubicBezTo>
                          <a:pt x="5749959" y="1119793"/>
                          <a:pt x="5703632" y="1156468"/>
                          <a:pt x="5323451" y="1140372"/>
                        </a:cubicBezTo>
                        <a:cubicBezTo>
                          <a:pt x="4945130" y="1135680"/>
                          <a:pt x="4851945" y="1124122"/>
                          <a:pt x="4609122" y="1140372"/>
                        </a:cubicBezTo>
                        <a:cubicBezTo>
                          <a:pt x="4374077" y="1146506"/>
                          <a:pt x="4117517" y="1091934"/>
                          <a:pt x="3894794" y="1140372"/>
                        </a:cubicBezTo>
                        <a:cubicBezTo>
                          <a:pt x="3708068" y="1182181"/>
                          <a:pt x="3523039" y="1111611"/>
                          <a:pt x="3180466" y="1140372"/>
                        </a:cubicBezTo>
                        <a:cubicBezTo>
                          <a:pt x="2856423" y="1139263"/>
                          <a:pt x="2604386" y="1164209"/>
                          <a:pt x="2466139" y="1140372"/>
                        </a:cubicBezTo>
                        <a:cubicBezTo>
                          <a:pt x="2328310" y="1087457"/>
                          <a:pt x="2043926" y="1118551"/>
                          <a:pt x="1869773" y="1140372"/>
                        </a:cubicBezTo>
                        <a:cubicBezTo>
                          <a:pt x="1678542" y="1128227"/>
                          <a:pt x="1586450" y="1160772"/>
                          <a:pt x="1332388" y="1140372"/>
                        </a:cubicBezTo>
                        <a:cubicBezTo>
                          <a:pt x="1069532" y="1186950"/>
                          <a:pt x="472970" y="1127818"/>
                          <a:pt x="198638" y="1140372"/>
                        </a:cubicBezTo>
                        <a:cubicBezTo>
                          <a:pt x="90826" y="1133561"/>
                          <a:pt x="-6928" y="1023134"/>
                          <a:pt x="0" y="950306"/>
                        </a:cubicBezTo>
                        <a:cubicBezTo>
                          <a:pt x="10463" y="875607"/>
                          <a:pt x="3133" y="754175"/>
                          <a:pt x="0" y="585390"/>
                        </a:cubicBezTo>
                        <a:cubicBezTo>
                          <a:pt x="2180" y="408477"/>
                          <a:pt x="24621" y="295216"/>
                          <a:pt x="0" y="190065"/>
                        </a:cubicBezTo>
                        <a:close/>
                      </a:path>
                      <a:path w="6295399" h="1140372" stroke="0" extrusionOk="0">
                        <a:moveTo>
                          <a:pt x="0" y="190065"/>
                        </a:moveTo>
                        <a:cubicBezTo>
                          <a:pt x="-23768" y="108174"/>
                          <a:pt x="82686" y="-23012"/>
                          <a:pt x="198638" y="0"/>
                        </a:cubicBezTo>
                        <a:cubicBezTo>
                          <a:pt x="429059" y="-4017"/>
                          <a:pt x="567811" y="-2151"/>
                          <a:pt x="736022" y="0"/>
                        </a:cubicBezTo>
                        <a:cubicBezTo>
                          <a:pt x="899315" y="49156"/>
                          <a:pt x="1053856" y="-23631"/>
                          <a:pt x="1273406" y="0"/>
                        </a:cubicBezTo>
                        <a:cubicBezTo>
                          <a:pt x="1460183" y="34189"/>
                          <a:pt x="1830019" y="63"/>
                          <a:pt x="2046716" y="0"/>
                        </a:cubicBezTo>
                        <a:cubicBezTo>
                          <a:pt x="2290218" y="-16417"/>
                          <a:pt x="2467128" y="6841"/>
                          <a:pt x="2643082" y="0"/>
                        </a:cubicBezTo>
                        <a:cubicBezTo>
                          <a:pt x="2826584" y="25510"/>
                          <a:pt x="3080156" y="-16843"/>
                          <a:pt x="3357410" y="0"/>
                        </a:cubicBezTo>
                        <a:cubicBezTo>
                          <a:pt x="3603037" y="6658"/>
                          <a:pt x="3720799" y="-3426"/>
                          <a:pt x="3894794" y="0"/>
                        </a:cubicBezTo>
                        <a:cubicBezTo>
                          <a:pt x="4080871" y="-33400"/>
                          <a:pt x="4312533" y="25531"/>
                          <a:pt x="4668104" y="0"/>
                        </a:cubicBezTo>
                        <a:cubicBezTo>
                          <a:pt x="5016743" y="-22305"/>
                          <a:pt x="5167656" y="48291"/>
                          <a:pt x="5382432" y="0"/>
                        </a:cubicBezTo>
                        <a:cubicBezTo>
                          <a:pt x="5570815" y="-29008"/>
                          <a:pt x="5740435" y="-16603"/>
                          <a:pt x="6096760" y="0"/>
                        </a:cubicBezTo>
                        <a:cubicBezTo>
                          <a:pt x="6179893" y="-2111"/>
                          <a:pt x="6277266" y="90260"/>
                          <a:pt x="6295399" y="190065"/>
                        </a:cubicBezTo>
                        <a:cubicBezTo>
                          <a:pt x="6302379" y="285609"/>
                          <a:pt x="6278374" y="436469"/>
                          <a:pt x="6295399" y="554981"/>
                        </a:cubicBezTo>
                        <a:cubicBezTo>
                          <a:pt x="6276369" y="696050"/>
                          <a:pt x="6308415" y="800345"/>
                          <a:pt x="6295399" y="950306"/>
                        </a:cubicBezTo>
                        <a:cubicBezTo>
                          <a:pt x="6289609" y="1041865"/>
                          <a:pt x="6194600" y="1146371"/>
                          <a:pt x="6096760" y="1140372"/>
                        </a:cubicBezTo>
                        <a:cubicBezTo>
                          <a:pt x="5973315" y="1123985"/>
                          <a:pt x="5855643" y="1151169"/>
                          <a:pt x="5618357" y="1140372"/>
                        </a:cubicBezTo>
                        <a:cubicBezTo>
                          <a:pt x="5441735" y="1136119"/>
                          <a:pt x="5072964" y="1191219"/>
                          <a:pt x="4845048" y="1140372"/>
                        </a:cubicBezTo>
                        <a:cubicBezTo>
                          <a:pt x="4619674" y="1102870"/>
                          <a:pt x="4424692" y="1145238"/>
                          <a:pt x="4307663" y="1140372"/>
                        </a:cubicBezTo>
                        <a:cubicBezTo>
                          <a:pt x="4190542" y="1140074"/>
                          <a:pt x="3862825" y="1140744"/>
                          <a:pt x="3711298" y="1140372"/>
                        </a:cubicBezTo>
                        <a:cubicBezTo>
                          <a:pt x="3563547" y="1192798"/>
                          <a:pt x="3411936" y="1112821"/>
                          <a:pt x="3173912" y="1140372"/>
                        </a:cubicBezTo>
                        <a:cubicBezTo>
                          <a:pt x="2961515" y="1169421"/>
                          <a:pt x="2836334" y="1162655"/>
                          <a:pt x="2518566" y="1140372"/>
                        </a:cubicBezTo>
                        <a:cubicBezTo>
                          <a:pt x="2194902" y="1136934"/>
                          <a:pt x="2103581" y="1155541"/>
                          <a:pt x="1745257" y="1140372"/>
                        </a:cubicBezTo>
                        <a:cubicBezTo>
                          <a:pt x="1413613" y="1126165"/>
                          <a:pt x="1306552" y="1169775"/>
                          <a:pt x="971947" y="1140372"/>
                        </a:cubicBezTo>
                        <a:cubicBezTo>
                          <a:pt x="648570" y="1073937"/>
                          <a:pt x="411608" y="1125897"/>
                          <a:pt x="198638" y="1140372"/>
                        </a:cubicBezTo>
                        <a:cubicBezTo>
                          <a:pt x="76157" y="1116915"/>
                          <a:pt x="1775" y="1056242"/>
                          <a:pt x="0" y="950306"/>
                        </a:cubicBezTo>
                        <a:cubicBezTo>
                          <a:pt x="-4777" y="805044"/>
                          <a:pt x="33305" y="671953"/>
                          <a:pt x="0" y="562583"/>
                        </a:cubicBezTo>
                        <a:cubicBezTo>
                          <a:pt x="3243" y="457876"/>
                          <a:pt x="16077" y="380631"/>
                          <a:pt x="0" y="190065"/>
                        </a:cubicBezTo>
                        <a:close/>
                      </a:path>
                      <a:path w="6295399" h="1140372" fill="none" stroke="0" extrusionOk="0">
                        <a:moveTo>
                          <a:pt x="0" y="190065"/>
                        </a:moveTo>
                        <a:cubicBezTo>
                          <a:pt x="-31199" y="92179"/>
                          <a:pt x="61730" y="-20484"/>
                          <a:pt x="198638" y="0"/>
                        </a:cubicBezTo>
                        <a:cubicBezTo>
                          <a:pt x="313787" y="-24215"/>
                          <a:pt x="443053" y="19735"/>
                          <a:pt x="677041" y="0"/>
                        </a:cubicBezTo>
                        <a:cubicBezTo>
                          <a:pt x="918825" y="-32094"/>
                          <a:pt x="1209778" y="-5693"/>
                          <a:pt x="1391369" y="0"/>
                        </a:cubicBezTo>
                        <a:cubicBezTo>
                          <a:pt x="1604600" y="27787"/>
                          <a:pt x="1832772" y="-44385"/>
                          <a:pt x="1987735" y="0"/>
                        </a:cubicBezTo>
                        <a:cubicBezTo>
                          <a:pt x="2100378" y="55557"/>
                          <a:pt x="2464708" y="-37876"/>
                          <a:pt x="2702063" y="0"/>
                        </a:cubicBezTo>
                        <a:cubicBezTo>
                          <a:pt x="2928272" y="7921"/>
                          <a:pt x="3035686" y="-27156"/>
                          <a:pt x="3416391" y="0"/>
                        </a:cubicBezTo>
                        <a:cubicBezTo>
                          <a:pt x="3740613" y="17293"/>
                          <a:pt x="3924107" y="28377"/>
                          <a:pt x="4071738" y="0"/>
                        </a:cubicBezTo>
                        <a:cubicBezTo>
                          <a:pt x="4282641" y="-28284"/>
                          <a:pt x="4587226" y="40746"/>
                          <a:pt x="4845048" y="0"/>
                        </a:cubicBezTo>
                        <a:cubicBezTo>
                          <a:pt x="5135012" y="22956"/>
                          <a:pt x="5821954" y="33530"/>
                          <a:pt x="6096760" y="0"/>
                        </a:cubicBezTo>
                        <a:cubicBezTo>
                          <a:pt x="6206875" y="9313"/>
                          <a:pt x="6294304" y="110637"/>
                          <a:pt x="6295399" y="190065"/>
                        </a:cubicBezTo>
                        <a:cubicBezTo>
                          <a:pt x="6295452" y="339389"/>
                          <a:pt x="6300037" y="451655"/>
                          <a:pt x="6295399" y="585390"/>
                        </a:cubicBezTo>
                        <a:cubicBezTo>
                          <a:pt x="6312415" y="737863"/>
                          <a:pt x="6288657" y="848445"/>
                          <a:pt x="6295399" y="950306"/>
                        </a:cubicBezTo>
                        <a:cubicBezTo>
                          <a:pt x="6276692" y="1082254"/>
                          <a:pt x="6222080" y="1127443"/>
                          <a:pt x="6096760" y="1140372"/>
                        </a:cubicBezTo>
                        <a:cubicBezTo>
                          <a:pt x="5759934" y="1112427"/>
                          <a:pt x="5692832" y="1151881"/>
                          <a:pt x="5323451" y="1140372"/>
                        </a:cubicBezTo>
                        <a:cubicBezTo>
                          <a:pt x="4931824" y="1143150"/>
                          <a:pt x="4838275" y="1119181"/>
                          <a:pt x="4609122" y="1140372"/>
                        </a:cubicBezTo>
                        <a:cubicBezTo>
                          <a:pt x="4366630" y="1139670"/>
                          <a:pt x="4069824" y="1092022"/>
                          <a:pt x="3894794" y="1140372"/>
                        </a:cubicBezTo>
                        <a:cubicBezTo>
                          <a:pt x="3711584" y="1188651"/>
                          <a:pt x="3479886" y="1135784"/>
                          <a:pt x="3180466" y="1140372"/>
                        </a:cubicBezTo>
                        <a:cubicBezTo>
                          <a:pt x="2872834" y="1141902"/>
                          <a:pt x="2618669" y="1147953"/>
                          <a:pt x="2466139" y="1140372"/>
                        </a:cubicBezTo>
                        <a:cubicBezTo>
                          <a:pt x="2317102" y="1139396"/>
                          <a:pt x="2077678" y="1150106"/>
                          <a:pt x="1869773" y="1140372"/>
                        </a:cubicBezTo>
                        <a:cubicBezTo>
                          <a:pt x="1668175" y="1118988"/>
                          <a:pt x="1591283" y="1149014"/>
                          <a:pt x="1332388" y="1140372"/>
                        </a:cubicBezTo>
                        <a:cubicBezTo>
                          <a:pt x="1107051" y="1107808"/>
                          <a:pt x="546543" y="1104933"/>
                          <a:pt x="198638" y="1140372"/>
                        </a:cubicBezTo>
                        <a:cubicBezTo>
                          <a:pt x="87228" y="1121872"/>
                          <a:pt x="-16789" y="1045020"/>
                          <a:pt x="0" y="950306"/>
                        </a:cubicBezTo>
                        <a:cubicBezTo>
                          <a:pt x="10012" y="873016"/>
                          <a:pt x="-16222" y="742066"/>
                          <a:pt x="0" y="585390"/>
                        </a:cubicBezTo>
                        <a:cubicBezTo>
                          <a:pt x="-7210" y="407364"/>
                          <a:pt x="15852" y="303163"/>
                          <a:pt x="0" y="190065"/>
                        </a:cubicBezTo>
                        <a:close/>
                      </a:path>
                    </a:pathLst>
                  </a:custGeom>
                  <ask:type>
                    <ask:lineSketchFreehand/>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600" b="1" spc="800">
                <a:solidFill>
                  <a:srgbClr val="002060"/>
                </a:solidFill>
                <a:latin typeface="+mj-lt"/>
              </a:rPr>
              <a:t>3</a:t>
            </a:r>
            <a:r>
              <a:rPr lang="en-US" sz="6600" b="1" spc="800" dirty="0">
                <a:solidFill>
                  <a:srgbClr val="002060"/>
                </a:solidFill>
                <a:latin typeface="+mj-lt"/>
              </a:rPr>
              <a:t>6</a:t>
            </a:r>
            <a:r>
              <a:rPr lang="en-US" sz="6600" b="1" spc="800">
                <a:solidFill>
                  <a:srgbClr val="002060"/>
                </a:solidFill>
                <a:latin typeface="+mj-lt"/>
              </a:rPr>
              <a:t>  –  ?  </a:t>
            </a:r>
            <a:r>
              <a:rPr lang="en-US" sz="6600" b="1" spc="800" dirty="0">
                <a:solidFill>
                  <a:srgbClr val="002060"/>
                </a:solidFill>
                <a:latin typeface="+mj-lt"/>
              </a:rPr>
              <a:t>=  </a:t>
            </a:r>
            <a:r>
              <a:rPr lang="en-US" sz="6600" b="1" dirty="0">
                <a:solidFill>
                  <a:srgbClr val="002060"/>
                </a:solidFill>
                <a:latin typeface="+mj-lt"/>
              </a:rPr>
              <a:t>28</a:t>
            </a:r>
          </a:p>
        </p:txBody>
      </p:sp>
      <p:sp>
        <p:nvSpPr>
          <p:cNvPr id="12" name="Rectangle: Rounded Corners 11">
            <a:extLst>
              <a:ext uri="{FF2B5EF4-FFF2-40B4-BE49-F238E27FC236}">
                <a16:creationId xmlns:a16="http://schemas.microsoft.com/office/drawing/2014/main" id="{3D37BE6D-79AA-576B-5859-D364C699C29D}"/>
              </a:ext>
            </a:extLst>
          </p:cNvPr>
          <p:cNvSpPr/>
          <p:nvPr/>
        </p:nvSpPr>
        <p:spPr>
          <a:xfrm>
            <a:off x="2467931" y="2585545"/>
            <a:ext cx="2417441" cy="762000"/>
          </a:xfrm>
          <a:prstGeom prst="roundRect">
            <a:avLst/>
          </a:prstGeom>
          <a:solidFill>
            <a:srgbClr val="00B0F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mj-lt"/>
                <a:cs typeface="Calibri" panose="020F0502020204030204" pitchFamily="34" charset="0"/>
              </a:rPr>
              <a:t>Số</a:t>
            </a:r>
            <a:r>
              <a:rPr lang="en-US" sz="4000" b="1" dirty="0">
                <a:solidFill>
                  <a:schemeClr val="bg1"/>
                </a:solidFill>
                <a:latin typeface="+mj-lt"/>
                <a:cs typeface="Calibri" panose="020F0502020204030204" pitchFamily="34" charset="0"/>
              </a:rPr>
              <a:t> </a:t>
            </a:r>
            <a:r>
              <a:rPr lang="en-US" sz="4000" b="1" dirty="0" err="1">
                <a:solidFill>
                  <a:schemeClr val="bg1"/>
                </a:solidFill>
                <a:latin typeface="+mj-lt"/>
                <a:cs typeface="Calibri" panose="020F0502020204030204" pitchFamily="34" charset="0"/>
              </a:rPr>
              <a:t>bị</a:t>
            </a:r>
            <a:r>
              <a:rPr lang="en-US" sz="4000" b="1" dirty="0">
                <a:solidFill>
                  <a:schemeClr val="bg1"/>
                </a:solidFill>
                <a:latin typeface="+mj-lt"/>
                <a:cs typeface="Calibri" panose="020F0502020204030204" pitchFamily="34" charset="0"/>
              </a:rPr>
              <a:t> </a:t>
            </a:r>
            <a:r>
              <a:rPr lang="en-US" sz="4000" b="1" dirty="0" err="1">
                <a:solidFill>
                  <a:schemeClr val="bg1"/>
                </a:solidFill>
                <a:latin typeface="+mj-lt"/>
                <a:cs typeface="Calibri" panose="020F0502020204030204" pitchFamily="34" charset="0"/>
              </a:rPr>
              <a:t>trừ</a:t>
            </a:r>
            <a:endParaRPr lang="en-US" sz="4000" b="1" dirty="0">
              <a:solidFill>
                <a:schemeClr val="bg1"/>
              </a:solidFill>
              <a:latin typeface="+mj-lt"/>
              <a:cs typeface="Calibri" panose="020F0502020204030204" pitchFamily="34" charset="0"/>
            </a:endParaRPr>
          </a:p>
        </p:txBody>
      </p:sp>
      <p:cxnSp>
        <p:nvCxnSpPr>
          <p:cNvPr id="13" name="Straight Arrow Connector 12">
            <a:extLst>
              <a:ext uri="{FF2B5EF4-FFF2-40B4-BE49-F238E27FC236}">
                <a16:creationId xmlns:a16="http://schemas.microsoft.com/office/drawing/2014/main" id="{6DBB3439-9FF2-EC4E-1CC5-F200F255ABA9}"/>
              </a:ext>
            </a:extLst>
          </p:cNvPr>
          <p:cNvCxnSpPr>
            <a:cxnSpLocks/>
          </p:cNvCxnSpPr>
          <p:nvPr/>
        </p:nvCxnSpPr>
        <p:spPr>
          <a:xfrm flipV="1">
            <a:off x="3657600" y="1880510"/>
            <a:ext cx="0" cy="55789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47FADE3E-EC5F-CE0D-265C-2C85151D8791}"/>
              </a:ext>
            </a:extLst>
          </p:cNvPr>
          <p:cNvSpPr/>
          <p:nvPr/>
        </p:nvSpPr>
        <p:spPr>
          <a:xfrm>
            <a:off x="5066350" y="2584985"/>
            <a:ext cx="2059299" cy="761999"/>
          </a:xfrm>
          <a:prstGeom prst="roundRect">
            <a:avLst/>
          </a:prstGeom>
          <a:solidFill>
            <a:srgbClr val="FF99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mj-lt"/>
                <a:cs typeface="Calibri" panose="020F0502020204030204" pitchFamily="34" charset="0"/>
              </a:rPr>
              <a:t>Số</a:t>
            </a:r>
            <a:r>
              <a:rPr lang="en-US" sz="4000" b="1" dirty="0">
                <a:solidFill>
                  <a:schemeClr val="bg1"/>
                </a:solidFill>
                <a:latin typeface="+mj-lt"/>
                <a:cs typeface="Calibri" panose="020F0502020204030204" pitchFamily="34" charset="0"/>
              </a:rPr>
              <a:t> </a:t>
            </a:r>
            <a:r>
              <a:rPr lang="en-US" sz="4000" b="1" dirty="0" err="1">
                <a:solidFill>
                  <a:schemeClr val="bg1"/>
                </a:solidFill>
                <a:latin typeface="+mj-lt"/>
                <a:cs typeface="Calibri" panose="020F0502020204030204" pitchFamily="34" charset="0"/>
              </a:rPr>
              <a:t>trừ</a:t>
            </a:r>
            <a:endParaRPr lang="en-US" sz="4000" b="1" dirty="0">
              <a:solidFill>
                <a:schemeClr val="bg1"/>
              </a:solidFill>
              <a:latin typeface="+mj-lt"/>
              <a:cs typeface="Calibri" panose="020F0502020204030204" pitchFamily="34" charset="0"/>
            </a:endParaRPr>
          </a:p>
        </p:txBody>
      </p:sp>
      <p:cxnSp>
        <p:nvCxnSpPr>
          <p:cNvPr id="15" name="Straight Arrow Connector 14">
            <a:extLst>
              <a:ext uri="{FF2B5EF4-FFF2-40B4-BE49-F238E27FC236}">
                <a16:creationId xmlns:a16="http://schemas.microsoft.com/office/drawing/2014/main" id="{F4369778-96F0-D0C8-DA45-FC01C5CD43E4}"/>
              </a:ext>
            </a:extLst>
          </p:cNvPr>
          <p:cNvCxnSpPr>
            <a:cxnSpLocks/>
          </p:cNvCxnSpPr>
          <p:nvPr/>
        </p:nvCxnSpPr>
        <p:spPr>
          <a:xfrm flipV="1">
            <a:off x="5943600" y="1880510"/>
            <a:ext cx="0" cy="55789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976F6CEE-967C-715C-818A-A642BFA3633B}"/>
              </a:ext>
            </a:extLst>
          </p:cNvPr>
          <p:cNvSpPr/>
          <p:nvPr/>
        </p:nvSpPr>
        <p:spPr>
          <a:xfrm>
            <a:off x="7410451" y="2613888"/>
            <a:ext cx="1790698" cy="761999"/>
          </a:xfrm>
          <a:prstGeom prst="roundRect">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mj-lt"/>
                <a:cs typeface="Calibri" panose="020F0502020204030204" pitchFamily="34" charset="0"/>
              </a:rPr>
              <a:t>Hiệu</a:t>
            </a:r>
            <a:endParaRPr lang="en-US" sz="4000" b="1" dirty="0">
              <a:solidFill>
                <a:schemeClr val="bg1"/>
              </a:solidFill>
              <a:latin typeface="+mj-lt"/>
              <a:cs typeface="Calibri" panose="020F0502020204030204" pitchFamily="34" charset="0"/>
            </a:endParaRPr>
          </a:p>
        </p:txBody>
      </p:sp>
      <p:cxnSp>
        <p:nvCxnSpPr>
          <p:cNvPr id="17" name="Straight Arrow Connector 16">
            <a:extLst>
              <a:ext uri="{FF2B5EF4-FFF2-40B4-BE49-F238E27FC236}">
                <a16:creationId xmlns:a16="http://schemas.microsoft.com/office/drawing/2014/main" id="{3678112D-2F56-A3A7-F4FB-5D5EF874A3E6}"/>
              </a:ext>
            </a:extLst>
          </p:cNvPr>
          <p:cNvCxnSpPr>
            <a:cxnSpLocks/>
          </p:cNvCxnSpPr>
          <p:nvPr/>
        </p:nvCxnSpPr>
        <p:spPr>
          <a:xfrm flipV="1">
            <a:off x="8305800" y="1848698"/>
            <a:ext cx="0" cy="58970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C1A6576B-3EB9-A7D2-34AA-EC474AD94D77}"/>
              </a:ext>
            </a:extLst>
          </p:cNvPr>
          <p:cNvGrpSpPr/>
          <p:nvPr/>
        </p:nvGrpSpPr>
        <p:grpSpPr>
          <a:xfrm>
            <a:off x="5539904" y="3471947"/>
            <a:ext cx="2667000" cy="3183589"/>
            <a:chOff x="5181600" y="3539796"/>
            <a:chExt cx="2667000" cy="3183589"/>
          </a:xfrm>
        </p:grpSpPr>
        <p:sp>
          <p:nvSpPr>
            <p:cNvPr id="19" name="Oval 18">
              <a:extLst>
                <a:ext uri="{FF2B5EF4-FFF2-40B4-BE49-F238E27FC236}">
                  <a16:creationId xmlns:a16="http://schemas.microsoft.com/office/drawing/2014/main" id="{6DBA0A3C-AFF0-4AAF-8952-C72D10389630}"/>
                </a:ext>
              </a:extLst>
            </p:cNvPr>
            <p:cNvSpPr/>
            <p:nvPr/>
          </p:nvSpPr>
          <p:spPr>
            <a:xfrm>
              <a:off x="5181600" y="4669907"/>
              <a:ext cx="1130110" cy="113011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a:t>36</a:t>
              </a:r>
            </a:p>
          </p:txBody>
        </p:sp>
        <p:sp>
          <p:nvSpPr>
            <p:cNvPr id="20" name="Oval 19">
              <a:extLst>
                <a:ext uri="{FF2B5EF4-FFF2-40B4-BE49-F238E27FC236}">
                  <a16:creationId xmlns:a16="http://schemas.microsoft.com/office/drawing/2014/main" id="{205A8F89-C347-4308-8FC7-A4243C04822C}"/>
                </a:ext>
              </a:extLst>
            </p:cNvPr>
            <p:cNvSpPr/>
            <p:nvPr/>
          </p:nvSpPr>
          <p:spPr>
            <a:xfrm>
              <a:off x="6718490" y="3539796"/>
              <a:ext cx="1130110" cy="113011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800" b="1">
                  <a:solidFill>
                    <a:schemeClr val="accent6">
                      <a:lumMod val="75000"/>
                    </a:schemeClr>
                  </a:solidFill>
                </a:rPr>
                <a:t>.?.</a:t>
              </a:r>
              <a:endParaRPr lang="en-US" sz="4800" b="1" dirty="0">
                <a:solidFill>
                  <a:schemeClr val="accent6">
                    <a:lumMod val="75000"/>
                  </a:schemeClr>
                </a:solidFill>
              </a:endParaRPr>
            </a:p>
          </p:txBody>
        </p:sp>
        <p:sp>
          <p:nvSpPr>
            <p:cNvPr id="22" name="Oval 21">
              <a:extLst>
                <a:ext uri="{FF2B5EF4-FFF2-40B4-BE49-F238E27FC236}">
                  <a16:creationId xmlns:a16="http://schemas.microsoft.com/office/drawing/2014/main" id="{87C69972-DAD4-4128-9CEA-2194138225D6}"/>
                </a:ext>
              </a:extLst>
            </p:cNvPr>
            <p:cNvSpPr/>
            <p:nvPr/>
          </p:nvSpPr>
          <p:spPr>
            <a:xfrm>
              <a:off x="6718490" y="5593274"/>
              <a:ext cx="1130110" cy="113011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a:solidFill>
                    <a:srgbClr val="7030A0"/>
                  </a:solidFill>
                </a:rPr>
                <a:t>28</a:t>
              </a:r>
            </a:p>
          </p:txBody>
        </p:sp>
        <p:cxnSp>
          <p:nvCxnSpPr>
            <p:cNvPr id="23" name="Straight Arrow Connector 22">
              <a:extLst>
                <a:ext uri="{FF2B5EF4-FFF2-40B4-BE49-F238E27FC236}">
                  <a16:creationId xmlns:a16="http://schemas.microsoft.com/office/drawing/2014/main" id="{CE31B492-E545-45AA-8F01-3FC4D3655DA7}"/>
                </a:ext>
              </a:extLst>
            </p:cNvPr>
            <p:cNvCxnSpPr>
              <a:stCxn id="19" idx="7"/>
              <a:endCxn id="20" idx="2"/>
            </p:cNvCxnSpPr>
            <p:nvPr/>
          </p:nvCxnSpPr>
          <p:spPr>
            <a:xfrm flipV="1">
              <a:off x="6146209" y="4104852"/>
              <a:ext cx="572281" cy="7305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7A1B947-49DD-4D49-97A1-F4D68F0BE50E}"/>
                </a:ext>
              </a:extLst>
            </p:cNvPr>
            <p:cNvCxnSpPr>
              <a:cxnSpLocks/>
              <a:stCxn id="19" idx="5"/>
              <a:endCxn id="22" idx="2"/>
            </p:cNvCxnSpPr>
            <p:nvPr/>
          </p:nvCxnSpPr>
          <p:spPr>
            <a:xfrm>
              <a:off x="6146209" y="5634517"/>
              <a:ext cx="572281" cy="5238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pic>
        <p:nvPicPr>
          <p:cNvPr id="25" name="Picture 8">
            <a:hlinkClick r:id="rId3" action="ppaction://hlinksldjump"/>
            <a:extLst>
              <a:ext uri="{FF2B5EF4-FFF2-40B4-BE49-F238E27FC236}">
                <a16:creationId xmlns:a16="http://schemas.microsoft.com/office/drawing/2014/main" id="{73C0E198-66A7-FAFB-D60D-AE50F40A4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flipH="1">
            <a:off x="-150545" y="4502561"/>
            <a:ext cx="2400665" cy="2507838"/>
          </a:xfrm>
          <a:prstGeom prst="rect">
            <a:avLst/>
          </a:prstGeom>
          <a:noFill/>
          <a:extLst>
            <a:ext uri="{909E8E84-426E-40DD-AFC4-6F175D3DCCD1}">
              <a14:hiddenFill xmlns:a14="http://schemas.microsoft.com/office/drawing/2010/main">
                <a:solidFill>
                  <a:srgbClr val="FFFFFF"/>
                </a:solidFill>
              </a14:hiddenFill>
            </a:ext>
          </a:extLst>
        </p:spPr>
      </p:pic>
      <p:sp>
        <p:nvSpPr>
          <p:cNvPr id="31" name="Speech Bubble: Rectangle with Corners Rounded 30">
            <a:extLst>
              <a:ext uri="{FF2B5EF4-FFF2-40B4-BE49-F238E27FC236}">
                <a16:creationId xmlns:a16="http://schemas.microsoft.com/office/drawing/2014/main" id="{38A19631-3768-5242-C35D-AC3EEF8498D1}"/>
              </a:ext>
            </a:extLst>
          </p:cNvPr>
          <p:cNvSpPr/>
          <p:nvPr/>
        </p:nvSpPr>
        <p:spPr>
          <a:xfrm>
            <a:off x="1422643" y="3675976"/>
            <a:ext cx="2999418" cy="1143000"/>
          </a:xfrm>
          <a:custGeom>
            <a:avLst/>
            <a:gdLst>
              <a:gd name="connsiteX0" fmla="*/ 0 w 2999418"/>
              <a:gd name="connsiteY0" fmla="*/ 190504 h 1143000"/>
              <a:gd name="connsiteX1" fmla="*/ 190504 w 2999418"/>
              <a:gd name="connsiteY1" fmla="*/ 0 h 1143000"/>
              <a:gd name="connsiteX2" fmla="*/ 499903 w 2999418"/>
              <a:gd name="connsiteY2" fmla="*/ 0 h 1143000"/>
              <a:gd name="connsiteX3" fmla="*/ 499903 w 2999418"/>
              <a:gd name="connsiteY3" fmla="*/ 0 h 1143000"/>
              <a:gd name="connsiteX4" fmla="*/ 1249758 w 2999418"/>
              <a:gd name="connsiteY4" fmla="*/ 0 h 1143000"/>
              <a:gd name="connsiteX5" fmla="*/ 2808914 w 2999418"/>
              <a:gd name="connsiteY5" fmla="*/ 0 h 1143000"/>
              <a:gd name="connsiteX6" fmla="*/ 2999418 w 2999418"/>
              <a:gd name="connsiteY6" fmla="*/ 190504 h 1143000"/>
              <a:gd name="connsiteX7" fmla="*/ 2999418 w 2999418"/>
              <a:gd name="connsiteY7" fmla="*/ 666750 h 1143000"/>
              <a:gd name="connsiteX8" fmla="*/ 2999418 w 2999418"/>
              <a:gd name="connsiteY8" fmla="*/ 666750 h 1143000"/>
              <a:gd name="connsiteX9" fmla="*/ 2999418 w 2999418"/>
              <a:gd name="connsiteY9" fmla="*/ 952500 h 1143000"/>
              <a:gd name="connsiteX10" fmla="*/ 2999418 w 2999418"/>
              <a:gd name="connsiteY10" fmla="*/ 952496 h 1143000"/>
              <a:gd name="connsiteX11" fmla="*/ 2808914 w 2999418"/>
              <a:gd name="connsiteY11" fmla="*/ 1143000 h 1143000"/>
              <a:gd name="connsiteX12" fmla="*/ 1249758 w 2999418"/>
              <a:gd name="connsiteY12" fmla="*/ 1143000 h 1143000"/>
              <a:gd name="connsiteX13" fmla="*/ 91182 w 2999418"/>
              <a:gd name="connsiteY13" fmla="*/ 1735223 h 1143000"/>
              <a:gd name="connsiteX14" fmla="*/ 499903 w 2999418"/>
              <a:gd name="connsiteY14" fmla="*/ 1143000 h 1143000"/>
              <a:gd name="connsiteX15" fmla="*/ 190504 w 2999418"/>
              <a:gd name="connsiteY15" fmla="*/ 1143000 h 1143000"/>
              <a:gd name="connsiteX16" fmla="*/ 0 w 2999418"/>
              <a:gd name="connsiteY16" fmla="*/ 952496 h 1143000"/>
              <a:gd name="connsiteX17" fmla="*/ 0 w 2999418"/>
              <a:gd name="connsiteY17" fmla="*/ 952500 h 1143000"/>
              <a:gd name="connsiteX18" fmla="*/ 0 w 2999418"/>
              <a:gd name="connsiteY18" fmla="*/ 666750 h 1143000"/>
              <a:gd name="connsiteX19" fmla="*/ 0 w 2999418"/>
              <a:gd name="connsiteY19" fmla="*/ 666750 h 1143000"/>
              <a:gd name="connsiteX20" fmla="*/ 0 w 2999418"/>
              <a:gd name="connsiteY20" fmla="*/ 190504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99418" h="1143000" fill="none" extrusionOk="0">
                <a:moveTo>
                  <a:pt x="0" y="190504"/>
                </a:moveTo>
                <a:cubicBezTo>
                  <a:pt x="-2400" y="80314"/>
                  <a:pt x="83852" y="11719"/>
                  <a:pt x="190504" y="0"/>
                </a:cubicBezTo>
                <a:cubicBezTo>
                  <a:pt x="304734" y="-19838"/>
                  <a:pt x="436700" y="14569"/>
                  <a:pt x="499903" y="0"/>
                </a:cubicBezTo>
                <a:lnTo>
                  <a:pt x="499903" y="0"/>
                </a:lnTo>
                <a:cubicBezTo>
                  <a:pt x="831609" y="7897"/>
                  <a:pt x="1051782" y="63093"/>
                  <a:pt x="1249758" y="0"/>
                </a:cubicBezTo>
                <a:cubicBezTo>
                  <a:pt x="1897337" y="137450"/>
                  <a:pt x="2460303" y="17642"/>
                  <a:pt x="2808914" y="0"/>
                </a:cubicBezTo>
                <a:cubicBezTo>
                  <a:pt x="2906314" y="-1268"/>
                  <a:pt x="2990672" y="84578"/>
                  <a:pt x="2999418" y="190504"/>
                </a:cubicBezTo>
                <a:cubicBezTo>
                  <a:pt x="3000727" y="281218"/>
                  <a:pt x="3016004" y="434178"/>
                  <a:pt x="2999418" y="666750"/>
                </a:cubicBezTo>
                <a:lnTo>
                  <a:pt x="2999418" y="666750"/>
                </a:lnTo>
                <a:cubicBezTo>
                  <a:pt x="3023376" y="699130"/>
                  <a:pt x="2975980" y="872407"/>
                  <a:pt x="2999418" y="952500"/>
                </a:cubicBezTo>
                <a:lnTo>
                  <a:pt x="2999418" y="952496"/>
                </a:lnTo>
                <a:cubicBezTo>
                  <a:pt x="3011743" y="1069500"/>
                  <a:pt x="2906979" y="1141884"/>
                  <a:pt x="2808914" y="1143000"/>
                </a:cubicBezTo>
                <a:cubicBezTo>
                  <a:pt x="2142673" y="1008450"/>
                  <a:pt x="1855660" y="1033347"/>
                  <a:pt x="1249758" y="1143000"/>
                </a:cubicBezTo>
                <a:cubicBezTo>
                  <a:pt x="871469" y="1278940"/>
                  <a:pt x="524849" y="1493943"/>
                  <a:pt x="91182" y="1735223"/>
                </a:cubicBezTo>
                <a:cubicBezTo>
                  <a:pt x="190146" y="1695135"/>
                  <a:pt x="331811" y="1438434"/>
                  <a:pt x="499903" y="1143000"/>
                </a:cubicBezTo>
                <a:cubicBezTo>
                  <a:pt x="417231" y="1125767"/>
                  <a:pt x="316828" y="1163460"/>
                  <a:pt x="190504" y="1143000"/>
                </a:cubicBezTo>
                <a:cubicBezTo>
                  <a:pt x="85772" y="1122051"/>
                  <a:pt x="4385" y="1057842"/>
                  <a:pt x="0" y="952496"/>
                </a:cubicBezTo>
                <a:lnTo>
                  <a:pt x="0" y="952500"/>
                </a:lnTo>
                <a:cubicBezTo>
                  <a:pt x="-14481" y="838963"/>
                  <a:pt x="-5452" y="801332"/>
                  <a:pt x="0" y="666750"/>
                </a:cubicBezTo>
                <a:lnTo>
                  <a:pt x="0" y="666750"/>
                </a:lnTo>
                <a:cubicBezTo>
                  <a:pt x="17093" y="528533"/>
                  <a:pt x="-14403" y="423688"/>
                  <a:pt x="0" y="190504"/>
                </a:cubicBezTo>
                <a:close/>
              </a:path>
              <a:path w="2999418" h="1143000" stroke="0" extrusionOk="0">
                <a:moveTo>
                  <a:pt x="0" y="190504"/>
                </a:moveTo>
                <a:cubicBezTo>
                  <a:pt x="9312" y="81556"/>
                  <a:pt x="76539" y="430"/>
                  <a:pt x="190504" y="0"/>
                </a:cubicBezTo>
                <a:cubicBezTo>
                  <a:pt x="274362" y="3278"/>
                  <a:pt x="455001" y="6684"/>
                  <a:pt x="499903" y="0"/>
                </a:cubicBezTo>
                <a:lnTo>
                  <a:pt x="499903" y="0"/>
                </a:lnTo>
                <a:cubicBezTo>
                  <a:pt x="670908" y="-5299"/>
                  <a:pt x="943699" y="63333"/>
                  <a:pt x="1249758" y="0"/>
                </a:cubicBezTo>
                <a:cubicBezTo>
                  <a:pt x="1676111" y="-44617"/>
                  <a:pt x="2091934" y="-95036"/>
                  <a:pt x="2808914" y="0"/>
                </a:cubicBezTo>
                <a:cubicBezTo>
                  <a:pt x="2904141" y="5564"/>
                  <a:pt x="3014616" y="84387"/>
                  <a:pt x="2999418" y="190504"/>
                </a:cubicBezTo>
                <a:cubicBezTo>
                  <a:pt x="3026792" y="297797"/>
                  <a:pt x="2959038" y="520103"/>
                  <a:pt x="2999418" y="666750"/>
                </a:cubicBezTo>
                <a:lnTo>
                  <a:pt x="2999418" y="666750"/>
                </a:lnTo>
                <a:cubicBezTo>
                  <a:pt x="2996035" y="765549"/>
                  <a:pt x="2988511" y="841162"/>
                  <a:pt x="2999418" y="952500"/>
                </a:cubicBezTo>
                <a:lnTo>
                  <a:pt x="2999418" y="952496"/>
                </a:lnTo>
                <a:cubicBezTo>
                  <a:pt x="3004043" y="1049546"/>
                  <a:pt x="2921521" y="1150727"/>
                  <a:pt x="2808914" y="1143000"/>
                </a:cubicBezTo>
                <a:cubicBezTo>
                  <a:pt x="2274221" y="1089769"/>
                  <a:pt x="1599720" y="1132159"/>
                  <a:pt x="1249758" y="1143000"/>
                </a:cubicBezTo>
                <a:cubicBezTo>
                  <a:pt x="691956" y="1429706"/>
                  <a:pt x="319796" y="1643714"/>
                  <a:pt x="91182" y="1735223"/>
                </a:cubicBezTo>
                <a:cubicBezTo>
                  <a:pt x="233612" y="1500532"/>
                  <a:pt x="408484" y="1357623"/>
                  <a:pt x="499903" y="1143000"/>
                </a:cubicBezTo>
                <a:cubicBezTo>
                  <a:pt x="355251" y="1138719"/>
                  <a:pt x="267448" y="1145824"/>
                  <a:pt x="190504" y="1143000"/>
                </a:cubicBezTo>
                <a:cubicBezTo>
                  <a:pt x="89462" y="1144318"/>
                  <a:pt x="2154" y="1065854"/>
                  <a:pt x="0" y="952496"/>
                </a:cubicBezTo>
                <a:lnTo>
                  <a:pt x="0" y="952500"/>
                </a:lnTo>
                <a:cubicBezTo>
                  <a:pt x="24381" y="835538"/>
                  <a:pt x="-15110" y="735862"/>
                  <a:pt x="0" y="666750"/>
                </a:cubicBezTo>
                <a:lnTo>
                  <a:pt x="0" y="666750"/>
                </a:lnTo>
                <a:cubicBezTo>
                  <a:pt x="23914" y="545146"/>
                  <a:pt x="30522" y="344187"/>
                  <a:pt x="0" y="190504"/>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46960"/>
                      <a:gd name="adj2" fmla="val 10181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a:latin typeface="Calibri" panose="020F0502020204030204" pitchFamily="34" charset="0"/>
                <a:cs typeface="Calibri" panose="020F0502020204030204" pitchFamily="34" charset="0"/>
              </a:rPr>
              <a:t>Làm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sao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để</a:t>
            </a:r>
            <a:r>
              <a:rPr lang="en-US" sz="3200" dirty="0">
                <a:latin typeface="Calibri" panose="020F0502020204030204" pitchFamily="34" charset="0"/>
                <a:cs typeface="Calibri" panose="020F0502020204030204" pitchFamily="34" charset="0"/>
              </a:rPr>
              <a:t> </a:t>
            </a:r>
            <a:r>
              <a:rPr lang="en-US" sz="3200" err="1">
                <a:latin typeface="Calibri" panose="020F0502020204030204" pitchFamily="34" charset="0"/>
                <a:cs typeface="Calibri" panose="020F0502020204030204" pitchFamily="34" charset="0"/>
              </a:rPr>
              <a:t>tìm</a:t>
            </a:r>
            <a:r>
              <a:rPr lang="en-US" sz="3200">
                <a:latin typeface="Calibri" panose="020F0502020204030204" pitchFamily="34" charset="0"/>
                <a:cs typeface="Calibri" panose="020F0502020204030204" pitchFamily="34" charset="0"/>
              </a:rPr>
              <a:t> số </a:t>
            </a:r>
            <a:r>
              <a:rPr lang="en-US" sz="3200" dirty="0" err="1">
                <a:latin typeface="Calibri" panose="020F0502020204030204" pitchFamily="34" charset="0"/>
                <a:cs typeface="Calibri" panose="020F0502020204030204" pitchFamily="34" charset="0"/>
              </a:rPr>
              <a:t>trừ</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784993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25"/>
                                        </p:tgtEl>
                                        <p:attrNameLst>
                                          <p:attrName>r</p:attrName>
                                        </p:attrNameLst>
                                      </p:cBhvr>
                                    </p:animRot>
                                    <p:animRot by="-240000">
                                      <p:cBhvr>
                                        <p:cTn id="34" dur="200" fill="hold">
                                          <p:stCondLst>
                                            <p:cond delay="200"/>
                                          </p:stCondLst>
                                        </p:cTn>
                                        <p:tgtEl>
                                          <p:spTgt spid="25"/>
                                        </p:tgtEl>
                                        <p:attrNameLst>
                                          <p:attrName>r</p:attrName>
                                        </p:attrNameLst>
                                      </p:cBhvr>
                                    </p:animRot>
                                    <p:animRot by="240000">
                                      <p:cBhvr>
                                        <p:cTn id="35" dur="200" fill="hold">
                                          <p:stCondLst>
                                            <p:cond delay="400"/>
                                          </p:stCondLst>
                                        </p:cTn>
                                        <p:tgtEl>
                                          <p:spTgt spid="25"/>
                                        </p:tgtEl>
                                        <p:attrNameLst>
                                          <p:attrName>r</p:attrName>
                                        </p:attrNameLst>
                                      </p:cBhvr>
                                    </p:animRot>
                                    <p:animRot by="-240000">
                                      <p:cBhvr>
                                        <p:cTn id="36" dur="200" fill="hold">
                                          <p:stCondLst>
                                            <p:cond delay="600"/>
                                          </p:stCondLst>
                                        </p:cTn>
                                        <p:tgtEl>
                                          <p:spTgt spid="25"/>
                                        </p:tgtEl>
                                        <p:attrNameLst>
                                          <p:attrName>r</p:attrName>
                                        </p:attrNameLst>
                                      </p:cBhvr>
                                    </p:animRot>
                                    <p:animRot by="120000">
                                      <p:cBhvr>
                                        <p:cTn id="37" dur="200" fill="hold">
                                          <p:stCondLst>
                                            <p:cond delay="800"/>
                                          </p:stCondLst>
                                        </p:cTn>
                                        <p:tgtEl>
                                          <p:spTgt spid="25"/>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61950" y="2866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D37BE6D-79AA-576B-5859-D364C699C29D}"/>
              </a:ext>
            </a:extLst>
          </p:cNvPr>
          <p:cNvSpPr/>
          <p:nvPr/>
        </p:nvSpPr>
        <p:spPr>
          <a:xfrm>
            <a:off x="2417737" y="1883543"/>
            <a:ext cx="2417441" cy="762000"/>
          </a:xfrm>
          <a:prstGeom prst="roundRect">
            <a:avLst/>
          </a:prstGeom>
          <a:solidFill>
            <a:srgbClr val="00B0F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mj-lt"/>
                <a:cs typeface="Calibri" panose="020F0502020204030204" pitchFamily="34" charset="0"/>
              </a:rPr>
              <a:t>Số</a:t>
            </a:r>
            <a:r>
              <a:rPr lang="en-US" sz="4000" b="1" dirty="0">
                <a:solidFill>
                  <a:schemeClr val="bg1"/>
                </a:solidFill>
                <a:latin typeface="+mj-lt"/>
                <a:cs typeface="Calibri" panose="020F0502020204030204" pitchFamily="34" charset="0"/>
              </a:rPr>
              <a:t> </a:t>
            </a:r>
            <a:r>
              <a:rPr lang="en-US" sz="4000" b="1" dirty="0" err="1">
                <a:solidFill>
                  <a:schemeClr val="bg1"/>
                </a:solidFill>
                <a:latin typeface="+mj-lt"/>
                <a:cs typeface="Calibri" panose="020F0502020204030204" pitchFamily="34" charset="0"/>
              </a:rPr>
              <a:t>bị</a:t>
            </a:r>
            <a:r>
              <a:rPr lang="en-US" sz="4000" b="1" dirty="0">
                <a:solidFill>
                  <a:schemeClr val="bg1"/>
                </a:solidFill>
                <a:latin typeface="+mj-lt"/>
                <a:cs typeface="Calibri" panose="020F0502020204030204" pitchFamily="34" charset="0"/>
              </a:rPr>
              <a:t> </a:t>
            </a:r>
            <a:r>
              <a:rPr lang="en-US" sz="4000" b="1" dirty="0" err="1">
                <a:solidFill>
                  <a:schemeClr val="bg1"/>
                </a:solidFill>
                <a:latin typeface="+mj-lt"/>
                <a:cs typeface="Calibri" panose="020F0502020204030204" pitchFamily="34" charset="0"/>
              </a:rPr>
              <a:t>trừ</a:t>
            </a:r>
            <a:endParaRPr lang="en-US" sz="4000" b="1" dirty="0">
              <a:solidFill>
                <a:schemeClr val="bg1"/>
              </a:solidFill>
              <a:latin typeface="+mj-lt"/>
              <a:cs typeface="Calibri" panose="020F0502020204030204" pitchFamily="34" charset="0"/>
            </a:endParaRPr>
          </a:p>
        </p:txBody>
      </p:sp>
      <p:sp>
        <p:nvSpPr>
          <p:cNvPr id="14" name="Rectangle: Rounded Corners 13">
            <a:extLst>
              <a:ext uri="{FF2B5EF4-FFF2-40B4-BE49-F238E27FC236}">
                <a16:creationId xmlns:a16="http://schemas.microsoft.com/office/drawing/2014/main" id="{47FADE3E-EC5F-CE0D-265C-2C85151D8791}"/>
              </a:ext>
            </a:extLst>
          </p:cNvPr>
          <p:cNvSpPr/>
          <p:nvPr/>
        </p:nvSpPr>
        <p:spPr>
          <a:xfrm>
            <a:off x="8075325" y="656233"/>
            <a:ext cx="2059299" cy="761999"/>
          </a:xfrm>
          <a:prstGeom prst="roundRect">
            <a:avLst/>
          </a:prstGeom>
          <a:solidFill>
            <a:srgbClr val="FF99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mj-lt"/>
                <a:cs typeface="Calibri" panose="020F0502020204030204" pitchFamily="34" charset="0"/>
              </a:rPr>
              <a:t>Số</a:t>
            </a:r>
            <a:r>
              <a:rPr lang="en-US" sz="4000" b="1" dirty="0">
                <a:solidFill>
                  <a:schemeClr val="bg1"/>
                </a:solidFill>
                <a:latin typeface="+mj-lt"/>
                <a:cs typeface="Calibri" panose="020F0502020204030204" pitchFamily="34" charset="0"/>
              </a:rPr>
              <a:t> </a:t>
            </a:r>
            <a:r>
              <a:rPr lang="en-US" sz="4000" b="1" dirty="0" err="1">
                <a:solidFill>
                  <a:schemeClr val="bg1"/>
                </a:solidFill>
                <a:latin typeface="+mj-lt"/>
                <a:cs typeface="Calibri" panose="020F0502020204030204" pitchFamily="34" charset="0"/>
              </a:rPr>
              <a:t>trừ</a:t>
            </a:r>
            <a:endParaRPr lang="en-US" sz="4000" b="1" dirty="0">
              <a:solidFill>
                <a:schemeClr val="bg1"/>
              </a:solidFill>
              <a:latin typeface="+mj-lt"/>
              <a:cs typeface="Calibri" panose="020F0502020204030204" pitchFamily="34" charset="0"/>
            </a:endParaRPr>
          </a:p>
        </p:txBody>
      </p:sp>
      <p:sp>
        <p:nvSpPr>
          <p:cNvPr id="16" name="Rectangle: Rounded Corners 15">
            <a:extLst>
              <a:ext uri="{FF2B5EF4-FFF2-40B4-BE49-F238E27FC236}">
                <a16:creationId xmlns:a16="http://schemas.microsoft.com/office/drawing/2014/main" id="{976F6CEE-967C-715C-818A-A642BFA3633B}"/>
              </a:ext>
            </a:extLst>
          </p:cNvPr>
          <p:cNvSpPr/>
          <p:nvPr/>
        </p:nvSpPr>
        <p:spPr>
          <a:xfrm>
            <a:off x="8178289" y="2787712"/>
            <a:ext cx="1790698" cy="761999"/>
          </a:xfrm>
          <a:prstGeom prst="roundRect">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mj-lt"/>
                <a:cs typeface="Calibri" panose="020F0502020204030204" pitchFamily="34" charset="0"/>
              </a:rPr>
              <a:t>Hiệu</a:t>
            </a:r>
            <a:endParaRPr lang="en-US" sz="4000" b="1" dirty="0">
              <a:solidFill>
                <a:schemeClr val="bg1"/>
              </a:solidFill>
              <a:latin typeface="+mj-lt"/>
              <a:cs typeface="Calibri" panose="020F0502020204030204" pitchFamily="34" charset="0"/>
            </a:endParaRPr>
          </a:p>
        </p:txBody>
      </p:sp>
      <p:grpSp>
        <p:nvGrpSpPr>
          <p:cNvPr id="18" name="Group 17">
            <a:extLst>
              <a:ext uri="{FF2B5EF4-FFF2-40B4-BE49-F238E27FC236}">
                <a16:creationId xmlns:a16="http://schemas.microsoft.com/office/drawing/2014/main" id="{70857C32-B055-4E91-A386-604EFF7361A7}"/>
              </a:ext>
            </a:extLst>
          </p:cNvPr>
          <p:cNvGrpSpPr/>
          <p:nvPr/>
        </p:nvGrpSpPr>
        <p:grpSpPr>
          <a:xfrm>
            <a:off x="4984940" y="618133"/>
            <a:ext cx="2684012" cy="3107804"/>
            <a:chOff x="3276600" y="1905000"/>
            <a:chExt cx="1447800" cy="1676400"/>
          </a:xfrm>
        </p:grpSpPr>
        <p:sp>
          <p:nvSpPr>
            <p:cNvPr id="19" name="Oval 18">
              <a:extLst>
                <a:ext uri="{FF2B5EF4-FFF2-40B4-BE49-F238E27FC236}">
                  <a16:creationId xmlns:a16="http://schemas.microsoft.com/office/drawing/2014/main" id="{6DBA0A3C-AFF0-4AAF-8952-C72D10389630}"/>
                </a:ext>
              </a:extLst>
            </p:cNvPr>
            <p:cNvSpPr/>
            <p:nvPr/>
          </p:nvSpPr>
          <p:spPr>
            <a:xfrm>
              <a:off x="3276600" y="2514600"/>
              <a:ext cx="609600" cy="609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a:solidFill>
                    <a:srgbClr val="00B0F0"/>
                  </a:solidFill>
                </a:rPr>
                <a:t>36</a:t>
              </a:r>
              <a:endParaRPr lang="en-US" sz="4400" b="1" dirty="0">
                <a:solidFill>
                  <a:srgbClr val="00B0F0"/>
                </a:solidFill>
              </a:endParaRPr>
            </a:p>
          </p:txBody>
        </p:sp>
        <p:sp>
          <p:nvSpPr>
            <p:cNvPr id="20" name="Oval 19">
              <a:extLst>
                <a:ext uri="{FF2B5EF4-FFF2-40B4-BE49-F238E27FC236}">
                  <a16:creationId xmlns:a16="http://schemas.microsoft.com/office/drawing/2014/main" id="{205A8F89-C347-4308-8FC7-A4243C04822C}"/>
                </a:ext>
              </a:extLst>
            </p:cNvPr>
            <p:cNvSpPr/>
            <p:nvPr/>
          </p:nvSpPr>
          <p:spPr>
            <a:xfrm>
              <a:off x="4114800" y="1905000"/>
              <a:ext cx="6096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800" b="1">
                  <a:solidFill>
                    <a:schemeClr val="accent6">
                      <a:lumMod val="75000"/>
                    </a:schemeClr>
                  </a:solidFill>
                </a:rPr>
                <a:t>.?</a:t>
              </a:r>
              <a:r>
                <a:rPr lang="en-US" sz="4800" b="1" dirty="0">
                  <a:solidFill>
                    <a:schemeClr val="accent6">
                      <a:lumMod val="75000"/>
                    </a:schemeClr>
                  </a:solidFill>
                </a:rPr>
                <a:t>.</a:t>
              </a:r>
            </a:p>
          </p:txBody>
        </p:sp>
        <p:sp>
          <p:nvSpPr>
            <p:cNvPr id="22" name="Oval 21">
              <a:extLst>
                <a:ext uri="{FF2B5EF4-FFF2-40B4-BE49-F238E27FC236}">
                  <a16:creationId xmlns:a16="http://schemas.microsoft.com/office/drawing/2014/main" id="{87C69972-DAD4-4128-9CEA-2194138225D6}"/>
                </a:ext>
              </a:extLst>
            </p:cNvPr>
            <p:cNvSpPr/>
            <p:nvPr/>
          </p:nvSpPr>
          <p:spPr>
            <a:xfrm>
              <a:off x="4114800" y="2971800"/>
              <a:ext cx="6096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a:solidFill>
                    <a:srgbClr val="7030A0"/>
                  </a:solidFill>
                </a:rPr>
                <a:t>28</a:t>
              </a:r>
            </a:p>
          </p:txBody>
        </p:sp>
        <p:cxnSp>
          <p:nvCxnSpPr>
            <p:cNvPr id="23" name="Straight Arrow Connector 22">
              <a:extLst>
                <a:ext uri="{FF2B5EF4-FFF2-40B4-BE49-F238E27FC236}">
                  <a16:creationId xmlns:a16="http://schemas.microsoft.com/office/drawing/2014/main" id="{CE31B492-E545-45AA-8F01-3FC4D3655DA7}"/>
                </a:ext>
              </a:extLst>
            </p:cNvPr>
            <p:cNvCxnSpPr>
              <a:stCxn id="19" idx="7"/>
              <a:endCxn id="20" idx="2"/>
            </p:cNvCxnSpPr>
            <p:nvPr/>
          </p:nvCxnSpPr>
          <p:spPr>
            <a:xfrm flipV="1">
              <a:off x="3796926" y="2209800"/>
              <a:ext cx="317874" cy="3940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7A1B947-49DD-4D49-97A1-F4D68F0BE50E}"/>
                </a:ext>
              </a:extLst>
            </p:cNvPr>
            <p:cNvCxnSpPr>
              <a:cxnSpLocks/>
              <a:stCxn id="19" idx="5"/>
              <a:endCxn id="22" idx="2"/>
            </p:cNvCxnSpPr>
            <p:nvPr/>
          </p:nvCxnSpPr>
          <p:spPr>
            <a:xfrm>
              <a:off x="3796926" y="3034926"/>
              <a:ext cx="317874" cy="2416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D64E0A7F-6A59-4E14-8DAB-51F89971DBA9}"/>
              </a:ext>
            </a:extLst>
          </p:cNvPr>
          <p:cNvSpPr/>
          <p:nvPr/>
        </p:nvSpPr>
        <p:spPr>
          <a:xfrm>
            <a:off x="6538841" y="618133"/>
            <a:ext cx="1130110" cy="113011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a:solidFill>
                  <a:schemeClr val="accent6">
                    <a:lumMod val="75000"/>
                  </a:schemeClr>
                </a:solidFill>
              </a:rPr>
              <a:t>8</a:t>
            </a:r>
          </a:p>
        </p:txBody>
      </p:sp>
      <p:pic>
        <p:nvPicPr>
          <p:cNvPr id="21" name="Picture 8">
            <a:hlinkClick r:id="rId3" action="ppaction://hlinksldjump"/>
            <a:extLst>
              <a:ext uri="{FF2B5EF4-FFF2-40B4-BE49-F238E27FC236}">
                <a16:creationId xmlns:a16="http://schemas.microsoft.com/office/drawing/2014/main" id="{B67A0E72-C9E1-F7FA-ED24-C24F75F42E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flipH="1">
            <a:off x="-150545" y="4502561"/>
            <a:ext cx="2400665" cy="2507838"/>
          </a:xfrm>
          <a:prstGeom prst="rect">
            <a:avLst/>
          </a:prstGeom>
          <a:noFill/>
          <a:extLst>
            <a:ext uri="{909E8E84-426E-40DD-AFC4-6F175D3DCCD1}">
              <a14:hiddenFill xmlns:a14="http://schemas.microsoft.com/office/drawing/2010/main">
                <a:solidFill>
                  <a:srgbClr val="FFFFFF"/>
                </a:solidFill>
              </a14:hiddenFill>
            </a:ext>
          </a:extLst>
        </p:spPr>
      </p:pic>
      <p:sp>
        <p:nvSpPr>
          <p:cNvPr id="27" name="Speech Bubble: Rectangle with Corners Rounded 26">
            <a:extLst>
              <a:ext uri="{FF2B5EF4-FFF2-40B4-BE49-F238E27FC236}">
                <a16:creationId xmlns:a16="http://schemas.microsoft.com/office/drawing/2014/main" id="{E45FEED1-FD58-4679-8079-42BEC4104E1D}"/>
              </a:ext>
            </a:extLst>
          </p:cNvPr>
          <p:cNvSpPr/>
          <p:nvPr/>
        </p:nvSpPr>
        <p:spPr>
          <a:xfrm>
            <a:off x="1804768" y="3408036"/>
            <a:ext cx="2999418" cy="1143000"/>
          </a:xfrm>
          <a:custGeom>
            <a:avLst/>
            <a:gdLst>
              <a:gd name="connsiteX0" fmla="*/ 0 w 2999418"/>
              <a:gd name="connsiteY0" fmla="*/ 190504 h 1143000"/>
              <a:gd name="connsiteX1" fmla="*/ 190504 w 2999418"/>
              <a:gd name="connsiteY1" fmla="*/ 0 h 1143000"/>
              <a:gd name="connsiteX2" fmla="*/ 499903 w 2999418"/>
              <a:gd name="connsiteY2" fmla="*/ 0 h 1143000"/>
              <a:gd name="connsiteX3" fmla="*/ 499903 w 2999418"/>
              <a:gd name="connsiteY3" fmla="*/ 0 h 1143000"/>
              <a:gd name="connsiteX4" fmla="*/ 1249758 w 2999418"/>
              <a:gd name="connsiteY4" fmla="*/ 0 h 1143000"/>
              <a:gd name="connsiteX5" fmla="*/ 2808914 w 2999418"/>
              <a:gd name="connsiteY5" fmla="*/ 0 h 1143000"/>
              <a:gd name="connsiteX6" fmla="*/ 2999418 w 2999418"/>
              <a:gd name="connsiteY6" fmla="*/ 190504 h 1143000"/>
              <a:gd name="connsiteX7" fmla="*/ 2999418 w 2999418"/>
              <a:gd name="connsiteY7" fmla="*/ 666750 h 1143000"/>
              <a:gd name="connsiteX8" fmla="*/ 2999418 w 2999418"/>
              <a:gd name="connsiteY8" fmla="*/ 666750 h 1143000"/>
              <a:gd name="connsiteX9" fmla="*/ 2999418 w 2999418"/>
              <a:gd name="connsiteY9" fmla="*/ 952500 h 1143000"/>
              <a:gd name="connsiteX10" fmla="*/ 2999418 w 2999418"/>
              <a:gd name="connsiteY10" fmla="*/ 952496 h 1143000"/>
              <a:gd name="connsiteX11" fmla="*/ 2808914 w 2999418"/>
              <a:gd name="connsiteY11" fmla="*/ 1143000 h 1143000"/>
              <a:gd name="connsiteX12" fmla="*/ 1249758 w 2999418"/>
              <a:gd name="connsiteY12" fmla="*/ 1143000 h 1143000"/>
              <a:gd name="connsiteX13" fmla="*/ -42172 w 2999418"/>
              <a:gd name="connsiteY13" fmla="*/ 1659019 h 1143000"/>
              <a:gd name="connsiteX14" fmla="*/ 499903 w 2999418"/>
              <a:gd name="connsiteY14" fmla="*/ 1143000 h 1143000"/>
              <a:gd name="connsiteX15" fmla="*/ 190504 w 2999418"/>
              <a:gd name="connsiteY15" fmla="*/ 1143000 h 1143000"/>
              <a:gd name="connsiteX16" fmla="*/ 0 w 2999418"/>
              <a:gd name="connsiteY16" fmla="*/ 952496 h 1143000"/>
              <a:gd name="connsiteX17" fmla="*/ 0 w 2999418"/>
              <a:gd name="connsiteY17" fmla="*/ 952500 h 1143000"/>
              <a:gd name="connsiteX18" fmla="*/ 0 w 2999418"/>
              <a:gd name="connsiteY18" fmla="*/ 666750 h 1143000"/>
              <a:gd name="connsiteX19" fmla="*/ 0 w 2999418"/>
              <a:gd name="connsiteY19" fmla="*/ 666750 h 1143000"/>
              <a:gd name="connsiteX20" fmla="*/ 0 w 2999418"/>
              <a:gd name="connsiteY20" fmla="*/ 190504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99418" h="1143000" fill="none" extrusionOk="0">
                <a:moveTo>
                  <a:pt x="0" y="190504"/>
                </a:moveTo>
                <a:cubicBezTo>
                  <a:pt x="-2400" y="80314"/>
                  <a:pt x="83852" y="11719"/>
                  <a:pt x="190504" y="0"/>
                </a:cubicBezTo>
                <a:cubicBezTo>
                  <a:pt x="304734" y="-19838"/>
                  <a:pt x="436700" y="14569"/>
                  <a:pt x="499903" y="0"/>
                </a:cubicBezTo>
                <a:lnTo>
                  <a:pt x="499903" y="0"/>
                </a:lnTo>
                <a:cubicBezTo>
                  <a:pt x="831609" y="7897"/>
                  <a:pt x="1051782" y="63093"/>
                  <a:pt x="1249758" y="0"/>
                </a:cubicBezTo>
                <a:cubicBezTo>
                  <a:pt x="1897337" y="137450"/>
                  <a:pt x="2460303" y="17642"/>
                  <a:pt x="2808914" y="0"/>
                </a:cubicBezTo>
                <a:cubicBezTo>
                  <a:pt x="2906314" y="-1268"/>
                  <a:pt x="2990672" y="84578"/>
                  <a:pt x="2999418" y="190504"/>
                </a:cubicBezTo>
                <a:cubicBezTo>
                  <a:pt x="3000727" y="281218"/>
                  <a:pt x="3016004" y="434178"/>
                  <a:pt x="2999418" y="666750"/>
                </a:cubicBezTo>
                <a:lnTo>
                  <a:pt x="2999418" y="666750"/>
                </a:lnTo>
                <a:cubicBezTo>
                  <a:pt x="3023376" y="699130"/>
                  <a:pt x="2975980" y="872407"/>
                  <a:pt x="2999418" y="952500"/>
                </a:cubicBezTo>
                <a:lnTo>
                  <a:pt x="2999418" y="952496"/>
                </a:lnTo>
                <a:cubicBezTo>
                  <a:pt x="3011743" y="1069500"/>
                  <a:pt x="2906979" y="1141884"/>
                  <a:pt x="2808914" y="1143000"/>
                </a:cubicBezTo>
                <a:cubicBezTo>
                  <a:pt x="2142673" y="1008450"/>
                  <a:pt x="1855660" y="1033347"/>
                  <a:pt x="1249758" y="1143000"/>
                </a:cubicBezTo>
                <a:cubicBezTo>
                  <a:pt x="751085" y="1406151"/>
                  <a:pt x="126178" y="1560251"/>
                  <a:pt x="-42172" y="1659019"/>
                </a:cubicBezTo>
                <a:cubicBezTo>
                  <a:pt x="202949" y="1436300"/>
                  <a:pt x="373572" y="1356133"/>
                  <a:pt x="499903" y="1143000"/>
                </a:cubicBezTo>
                <a:cubicBezTo>
                  <a:pt x="417231" y="1125767"/>
                  <a:pt x="316828" y="1163460"/>
                  <a:pt x="190504" y="1143000"/>
                </a:cubicBezTo>
                <a:cubicBezTo>
                  <a:pt x="85772" y="1122051"/>
                  <a:pt x="4385" y="1057842"/>
                  <a:pt x="0" y="952496"/>
                </a:cubicBezTo>
                <a:lnTo>
                  <a:pt x="0" y="952500"/>
                </a:lnTo>
                <a:cubicBezTo>
                  <a:pt x="-14481" y="838963"/>
                  <a:pt x="-5452" y="801332"/>
                  <a:pt x="0" y="666750"/>
                </a:cubicBezTo>
                <a:lnTo>
                  <a:pt x="0" y="666750"/>
                </a:lnTo>
                <a:cubicBezTo>
                  <a:pt x="17093" y="528533"/>
                  <a:pt x="-14403" y="423688"/>
                  <a:pt x="0" y="190504"/>
                </a:cubicBezTo>
                <a:close/>
              </a:path>
              <a:path w="2999418" h="1143000" stroke="0" extrusionOk="0">
                <a:moveTo>
                  <a:pt x="0" y="190504"/>
                </a:moveTo>
                <a:cubicBezTo>
                  <a:pt x="9312" y="81556"/>
                  <a:pt x="76539" y="430"/>
                  <a:pt x="190504" y="0"/>
                </a:cubicBezTo>
                <a:cubicBezTo>
                  <a:pt x="274362" y="3278"/>
                  <a:pt x="455001" y="6684"/>
                  <a:pt x="499903" y="0"/>
                </a:cubicBezTo>
                <a:lnTo>
                  <a:pt x="499903" y="0"/>
                </a:lnTo>
                <a:cubicBezTo>
                  <a:pt x="670908" y="-5299"/>
                  <a:pt x="943699" y="63333"/>
                  <a:pt x="1249758" y="0"/>
                </a:cubicBezTo>
                <a:cubicBezTo>
                  <a:pt x="1676111" y="-44617"/>
                  <a:pt x="2091934" y="-95036"/>
                  <a:pt x="2808914" y="0"/>
                </a:cubicBezTo>
                <a:cubicBezTo>
                  <a:pt x="2904141" y="5564"/>
                  <a:pt x="3014616" y="84387"/>
                  <a:pt x="2999418" y="190504"/>
                </a:cubicBezTo>
                <a:cubicBezTo>
                  <a:pt x="3026792" y="297797"/>
                  <a:pt x="2959038" y="520103"/>
                  <a:pt x="2999418" y="666750"/>
                </a:cubicBezTo>
                <a:lnTo>
                  <a:pt x="2999418" y="666750"/>
                </a:lnTo>
                <a:cubicBezTo>
                  <a:pt x="2996035" y="765549"/>
                  <a:pt x="2988511" y="841162"/>
                  <a:pt x="2999418" y="952500"/>
                </a:cubicBezTo>
                <a:lnTo>
                  <a:pt x="2999418" y="952496"/>
                </a:lnTo>
                <a:cubicBezTo>
                  <a:pt x="3004043" y="1049546"/>
                  <a:pt x="2921521" y="1150727"/>
                  <a:pt x="2808914" y="1143000"/>
                </a:cubicBezTo>
                <a:cubicBezTo>
                  <a:pt x="2274221" y="1089769"/>
                  <a:pt x="1599720" y="1132159"/>
                  <a:pt x="1249758" y="1143000"/>
                </a:cubicBezTo>
                <a:cubicBezTo>
                  <a:pt x="698578" y="1269553"/>
                  <a:pt x="473253" y="1559086"/>
                  <a:pt x="-42172" y="1659019"/>
                </a:cubicBezTo>
                <a:cubicBezTo>
                  <a:pt x="201017" y="1406150"/>
                  <a:pt x="296233" y="1249578"/>
                  <a:pt x="499903" y="1143000"/>
                </a:cubicBezTo>
                <a:cubicBezTo>
                  <a:pt x="355251" y="1138719"/>
                  <a:pt x="267448" y="1145824"/>
                  <a:pt x="190504" y="1143000"/>
                </a:cubicBezTo>
                <a:cubicBezTo>
                  <a:pt x="89462" y="1144318"/>
                  <a:pt x="2154" y="1065854"/>
                  <a:pt x="0" y="952496"/>
                </a:cubicBezTo>
                <a:lnTo>
                  <a:pt x="0" y="952500"/>
                </a:lnTo>
                <a:cubicBezTo>
                  <a:pt x="24381" y="835538"/>
                  <a:pt x="-15110" y="735862"/>
                  <a:pt x="0" y="666750"/>
                </a:cubicBezTo>
                <a:lnTo>
                  <a:pt x="0" y="666750"/>
                </a:lnTo>
                <a:cubicBezTo>
                  <a:pt x="23914" y="545146"/>
                  <a:pt x="30522" y="344187"/>
                  <a:pt x="0" y="190504"/>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51406"/>
                      <a:gd name="adj2" fmla="val 9514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a:latin typeface="Calibri" panose="020F0502020204030204" pitchFamily="34" charset="0"/>
                <a:cs typeface="Calibri" panose="020F0502020204030204" pitchFamily="34" charset="0"/>
              </a:rPr>
              <a:t>Làm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sao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để</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tìm</a:t>
            </a:r>
            <a:r>
              <a:rPr lang="en-US" sz="3200" dirty="0">
                <a:latin typeface="Calibri" panose="020F0502020204030204" pitchFamily="34" charset="0"/>
                <a:cs typeface="Calibri" panose="020F0502020204030204" pitchFamily="34" charset="0"/>
              </a:rPr>
              <a:t> </a:t>
            </a:r>
            <a:r>
              <a:rPr lang="en-US" sz="3200" err="1">
                <a:latin typeface="Calibri" panose="020F0502020204030204" pitchFamily="34" charset="0"/>
                <a:cs typeface="Calibri" panose="020F0502020204030204" pitchFamily="34" charset="0"/>
              </a:rPr>
              <a:t>số</a:t>
            </a:r>
            <a:r>
              <a:rPr lang="en-US" sz="3200">
                <a:latin typeface="Calibri" panose="020F0502020204030204" pitchFamily="34" charset="0"/>
                <a:cs typeface="Calibri" panose="020F0502020204030204" pitchFamily="34" charset="0"/>
              </a:rPr>
              <a:t> trừ</a:t>
            </a:r>
            <a:r>
              <a:rPr lang="en-US" sz="3200" dirty="0">
                <a:latin typeface="Calibri" panose="020F0502020204030204" pitchFamily="34" charset="0"/>
                <a:cs typeface="Calibri" panose="020F0502020204030204" pitchFamily="34" charset="0"/>
              </a:rPr>
              <a:t>?</a:t>
            </a:r>
          </a:p>
        </p:txBody>
      </p:sp>
      <p:sp>
        <p:nvSpPr>
          <p:cNvPr id="17" name="Oval 16">
            <a:extLst>
              <a:ext uri="{FF2B5EF4-FFF2-40B4-BE49-F238E27FC236}">
                <a16:creationId xmlns:a16="http://schemas.microsoft.com/office/drawing/2014/main" id="{FA7CDCA8-5A1E-4F3D-AA6A-52ED1FC53AA3}"/>
              </a:ext>
            </a:extLst>
          </p:cNvPr>
          <p:cNvSpPr/>
          <p:nvPr/>
        </p:nvSpPr>
        <p:spPr>
          <a:xfrm>
            <a:off x="4981310" y="1748244"/>
            <a:ext cx="1130110" cy="113011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dirty="0">
                <a:solidFill>
                  <a:srgbClr val="00B0F0"/>
                </a:solidFill>
              </a:rPr>
              <a:t>36</a:t>
            </a:r>
          </a:p>
        </p:txBody>
      </p:sp>
      <p:sp>
        <p:nvSpPr>
          <p:cNvPr id="26" name="Oval 25">
            <a:extLst>
              <a:ext uri="{FF2B5EF4-FFF2-40B4-BE49-F238E27FC236}">
                <a16:creationId xmlns:a16="http://schemas.microsoft.com/office/drawing/2014/main" id="{DDC70E26-45F3-4E9D-9A59-6686D9029C10}"/>
              </a:ext>
            </a:extLst>
          </p:cNvPr>
          <p:cNvSpPr/>
          <p:nvPr/>
        </p:nvSpPr>
        <p:spPr>
          <a:xfrm>
            <a:off x="6535212" y="2595826"/>
            <a:ext cx="1130110" cy="113011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a:solidFill>
                  <a:srgbClr val="7030A0"/>
                </a:solidFill>
              </a:rPr>
              <a:t>28</a:t>
            </a:r>
          </a:p>
        </p:txBody>
      </p:sp>
      <p:sp>
        <p:nvSpPr>
          <p:cNvPr id="28" name="TextBox 27">
            <a:extLst>
              <a:ext uri="{FF2B5EF4-FFF2-40B4-BE49-F238E27FC236}">
                <a16:creationId xmlns:a16="http://schemas.microsoft.com/office/drawing/2014/main" id="{5112474B-9A0B-4EBC-9523-DC7D2D2B4BFD}"/>
              </a:ext>
            </a:extLst>
          </p:cNvPr>
          <p:cNvSpPr txBox="1"/>
          <p:nvPr/>
        </p:nvSpPr>
        <p:spPr>
          <a:xfrm>
            <a:off x="6040245" y="4176398"/>
            <a:ext cx="730060" cy="1107996"/>
          </a:xfrm>
          <a:prstGeom prst="rect">
            <a:avLst/>
          </a:prstGeom>
          <a:noFill/>
        </p:spPr>
        <p:txBody>
          <a:bodyPr wrap="square" rtlCol="0">
            <a:spAutoFit/>
          </a:bodyPr>
          <a:lstStyle/>
          <a:p>
            <a:r>
              <a:rPr lang="en-US" sz="6600" b="1" dirty="0"/>
              <a:t>-</a:t>
            </a:r>
          </a:p>
        </p:txBody>
      </p:sp>
      <p:sp>
        <p:nvSpPr>
          <p:cNvPr id="29" name="TextBox 28">
            <a:extLst>
              <a:ext uri="{FF2B5EF4-FFF2-40B4-BE49-F238E27FC236}">
                <a16:creationId xmlns:a16="http://schemas.microsoft.com/office/drawing/2014/main" id="{C95CFD9A-5BC0-410A-83EA-A32716B8BE1C}"/>
              </a:ext>
            </a:extLst>
          </p:cNvPr>
          <p:cNvSpPr txBox="1"/>
          <p:nvPr/>
        </p:nvSpPr>
        <p:spPr>
          <a:xfrm>
            <a:off x="9015649" y="4176398"/>
            <a:ext cx="730060" cy="1107996"/>
          </a:xfrm>
          <a:prstGeom prst="rect">
            <a:avLst/>
          </a:prstGeom>
          <a:noFill/>
        </p:spPr>
        <p:txBody>
          <a:bodyPr wrap="square" rtlCol="0">
            <a:spAutoFit/>
          </a:bodyPr>
          <a:lstStyle/>
          <a:p>
            <a:r>
              <a:rPr lang="en-US" sz="6600" b="1" dirty="0"/>
              <a:t>=</a:t>
            </a:r>
          </a:p>
        </p:txBody>
      </p:sp>
    </p:spTree>
    <p:extLst>
      <p:ext uri="{BB962C8B-B14F-4D97-AF65-F5344CB8AC3E}">
        <p14:creationId xmlns:p14="http://schemas.microsoft.com/office/powerpoint/2010/main" val="370238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1"/>
                                        </p:tgtEl>
                                        <p:attrNameLst>
                                          <p:attrName>r</p:attrName>
                                        </p:attrNameLst>
                                      </p:cBhvr>
                                    </p:animRot>
                                    <p:animRot by="-240000">
                                      <p:cBhvr>
                                        <p:cTn id="10" dur="200" fill="hold">
                                          <p:stCondLst>
                                            <p:cond delay="200"/>
                                          </p:stCondLst>
                                        </p:cTn>
                                        <p:tgtEl>
                                          <p:spTgt spid="21"/>
                                        </p:tgtEl>
                                        <p:attrNameLst>
                                          <p:attrName>r</p:attrName>
                                        </p:attrNameLst>
                                      </p:cBhvr>
                                    </p:animRot>
                                    <p:animRot by="240000">
                                      <p:cBhvr>
                                        <p:cTn id="11" dur="200" fill="hold">
                                          <p:stCondLst>
                                            <p:cond delay="400"/>
                                          </p:stCondLst>
                                        </p:cTn>
                                        <p:tgtEl>
                                          <p:spTgt spid="21"/>
                                        </p:tgtEl>
                                        <p:attrNameLst>
                                          <p:attrName>r</p:attrName>
                                        </p:attrNameLst>
                                      </p:cBhvr>
                                    </p:animRot>
                                    <p:animRot by="-240000">
                                      <p:cBhvr>
                                        <p:cTn id="12" dur="200" fill="hold">
                                          <p:stCondLst>
                                            <p:cond delay="600"/>
                                          </p:stCondLst>
                                        </p:cTn>
                                        <p:tgtEl>
                                          <p:spTgt spid="21"/>
                                        </p:tgtEl>
                                        <p:attrNameLst>
                                          <p:attrName>r</p:attrName>
                                        </p:attrNameLst>
                                      </p:cBhvr>
                                    </p:animRot>
                                    <p:animRot by="120000">
                                      <p:cBhvr>
                                        <p:cTn id="13" dur="200" fill="hold">
                                          <p:stCondLst>
                                            <p:cond delay="800"/>
                                          </p:stCondLst>
                                        </p:cTn>
                                        <p:tgtEl>
                                          <p:spTgt spid="21"/>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9" presetClass="path" presetSubtype="0" accel="50000" decel="50000" fill="hold" grpId="0" nodeType="clickEffect">
                                  <p:stCondLst>
                                    <p:cond delay="0"/>
                                  </p:stCondLst>
                                  <p:childTnLst>
                                    <p:animMotion origin="layout" path="M 2.08333E-6 1.48148E-6 L -0.06094 0.36574 " pathEditMode="relative" rAng="0" ptsTypes="AA">
                                      <p:cBhvr>
                                        <p:cTn id="17" dur="2000" fill="hold"/>
                                        <p:tgtEl>
                                          <p:spTgt spid="17"/>
                                        </p:tgtEl>
                                        <p:attrNameLst>
                                          <p:attrName>ppt_x</p:attrName>
                                          <p:attrName>ppt_y</p:attrName>
                                        </p:attrNameLst>
                                      </p:cBhvr>
                                      <p:rCtr x="-3047" y="18287"/>
                                    </p:animMotion>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grpId="0" nodeType="clickEffect">
                                  <p:stCondLst>
                                    <p:cond delay="0"/>
                                  </p:stCondLst>
                                  <p:childTnLst>
                                    <p:animMotion origin="layout" path="M -1.875E-6 3.7037E-7 L 0.06042 0.24931 " pathEditMode="relative" rAng="0" ptsTypes="AA">
                                      <p:cBhvr>
                                        <p:cTn id="26" dur="2000" fill="hold"/>
                                        <p:tgtEl>
                                          <p:spTgt spid="26"/>
                                        </p:tgtEl>
                                        <p:attrNameLst>
                                          <p:attrName>ppt_x</p:attrName>
                                          <p:attrName>ppt_y</p:attrName>
                                        </p:attrNameLst>
                                      </p:cBhvr>
                                      <p:rCtr x="3021" y="12454"/>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path" presetSubtype="0" accel="50000" decel="50000" fill="hold" grpId="1" nodeType="clickEffect">
                                  <p:stCondLst>
                                    <p:cond delay="0"/>
                                  </p:stCondLst>
                                  <p:childTnLst>
                                    <p:animMotion origin="layout" path="M -2.29167E-6 -3.7037E-6 L 0.26927 0.53774 " pathEditMode="relative" rAng="0" ptsTypes="AA">
                                      <p:cBhvr>
                                        <p:cTn id="35" dur="2000" fill="hold"/>
                                        <p:tgtEl>
                                          <p:spTgt spid="25"/>
                                        </p:tgtEl>
                                        <p:attrNameLst>
                                          <p:attrName>ppt_x</p:attrName>
                                          <p:attrName>ppt_y</p:attrName>
                                        </p:attrNameLst>
                                      </p:cBhvr>
                                      <p:rCtr x="13464" y="26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17" grpId="0" animBg="1"/>
      <p:bldP spid="26" grpId="0" animBg="1"/>
      <p:bldP spid="2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61950" y="2866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D37BE6D-79AA-576B-5859-D364C699C29D}"/>
              </a:ext>
            </a:extLst>
          </p:cNvPr>
          <p:cNvSpPr/>
          <p:nvPr/>
        </p:nvSpPr>
        <p:spPr>
          <a:xfrm>
            <a:off x="3509173" y="5464480"/>
            <a:ext cx="2417441" cy="762000"/>
          </a:xfrm>
          <a:prstGeom prst="roundRect">
            <a:avLst/>
          </a:prstGeom>
          <a:solidFill>
            <a:srgbClr val="00B0F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mj-lt"/>
                <a:cs typeface="Calibri" panose="020F0502020204030204" pitchFamily="34" charset="0"/>
              </a:rPr>
              <a:t>Số</a:t>
            </a:r>
            <a:r>
              <a:rPr lang="en-US" sz="4000" b="1" dirty="0">
                <a:solidFill>
                  <a:schemeClr val="bg1"/>
                </a:solidFill>
                <a:latin typeface="+mj-lt"/>
                <a:cs typeface="Calibri" panose="020F0502020204030204" pitchFamily="34" charset="0"/>
              </a:rPr>
              <a:t> </a:t>
            </a:r>
            <a:r>
              <a:rPr lang="en-US" sz="4000" b="1" dirty="0" err="1">
                <a:solidFill>
                  <a:schemeClr val="bg1"/>
                </a:solidFill>
                <a:latin typeface="+mj-lt"/>
                <a:cs typeface="Calibri" panose="020F0502020204030204" pitchFamily="34" charset="0"/>
              </a:rPr>
              <a:t>bị</a:t>
            </a:r>
            <a:r>
              <a:rPr lang="en-US" sz="4000" b="1" dirty="0">
                <a:solidFill>
                  <a:schemeClr val="bg1"/>
                </a:solidFill>
                <a:latin typeface="+mj-lt"/>
                <a:cs typeface="Calibri" panose="020F0502020204030204" pitchFamily="34" charset="0"/>
              </a:rPr>
              <a:t> </a:t>
            </a:r>
            <a:r>
              <a:rPr lang="en-US" sz="4000" b="1" dirty="0" err="1">
                <a:solidFill>
                  <a:schemeClr val="bg1"/>
                </a:solidFill>
                <a:latin typeface="+mj-lt"/>
                <a:cs typeface="Calibri" panose="020F0502020204030204" pitchFamily="34" charset="0"/>
              </a:rPr>
              <a:t>trừ</a:t>
            </a:r>
            <a:endParaRPr lang="en-US" sz="4000" b="1" dirty="0">
              <a:solidFill>
                <a:schemeClr val="bg1"/>
              </a:solidFill>
              <a:latin typeface="+mj-lt"/>
              <a:cs typeface="Calibri" panose="020F0502020204030204" pitchFamily="34" charset="0"/>
            </a:endParaRPr>
          </a:p>
        </p:txBody>
      </p:sp>
      <p:sp>
        <p:nvSpPr>
          <p:cNvPr id="14" name="Rectangle: Rounded Corners 13">
            <a:extLst>
              <a:ext uri="{FF2B5EF4-FFF2-40B4-BE49-F238E27FC236}">
                <a16:creationId xmlns:a16="http://schemas.microsoft.com/office/drawing/2014/main" id="{47FADE3E-EC5F-CE0D-265C-2C85151D8791}"/>
              </a:ext>
            </a:extLst>
          </p:cNvPr>
          <p:cNvSpPr/>
          <p:nvPr/>
        </p:nvSpPr>
        <p:spPr>
          <a:xfrm>
            <a:off x="9649844" y="5464481"/>
            <a:ext cx="2059299" cy="761999"/>
          </a:xfrm>
          <a:prstGeom prst="roundRect">
            <a:avLst/>
          </a:prstGeom>
          <a:solidFill>
            <a:srgbClr val="FF99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mj-lt"/>
                <a:cs typeface="Calibri" panose="020F0502020204030204" pitchFamily="34" charset="0"/>
              </a:rPr>
              <a:t>Số</a:t>
            </a:r>
            <a:r>
              <a:rPr lang="en-US" sz="4000" b="1" dirty="0">
                <a:solidFill>
                  <a:schemeClr val="bg1"/>
                </a:solidFill>
                <a:latin typeface="+mj-lt"/>
                <a:cs typeface="Calibri" panose="020F0502020204030204" pitchFamily="34" charset="0"/>
              </a:rPr>
              <a:t> </a:t>
            </a:r>
            <a:r>
              <a:rPr lang="en-US" sz="4000" b="1" dirty="0" err="1">
                <a:solidFill>
                  <a:schemeClr val="bg1"/>
                </a:solidFill>
                <a:latin typeface="+mj-lt"/>
                <a:cs typeface="Calibri" panose="020F0502020204030204" pitchFamily="34" charset="0"/>
              </a:rPr>
              <a:t>trừ</a:t>
            </a:r>
            <a:endParaRPr lang="en-US" sz="4000" b="1" dirty="0">
              <a:solidFill>
                <a:schemeClr val="bg1"/>
              </a:solidFill>
              <a:latin typeface="+mj-lt"/>
              <a:cs typeface="Calibri" panose="020F0502020204030204" pitchFamily="34" charset="0"/>
            </a:endParaRPr>
          </a:p>
        </p:txBody>
      </p:sp>
      <p:sp>
        <p:nvSpPr>
          <p:cNvPr id="16" name="Rectangle: Rounded Corners 15">
            <a:extLst>
              <a:ext uri="{FF2B5EF4-FFF2-40B4-BE49-F238E27FC236}">
                <a16:creationId xmlns:a16="http://schemas.microsoft.com/office/drawing/2014/main" id="{976F6CEE-967C-715C-818A-A642BFA3633B}"/>
              </a:ext>
            </a:extLst>
          </p:cNvPr>
          <p:cNvSpPr/>
          <p:nvPr/>
        </p:nvSpPr>
        <p:spPr>
          <a:xfrm>
            <a:off x="6859422" y="5485127"/>
            <a:ext cx="1790698" cy="761999"/>
          </a:xfrm>
          <a:prstGeom prst="roundRect">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mj-lt"/>
                <a:cs typeface="Calibri" panose="020F0502020204030204" pitchFamily="34" charset="0"/>
              </a:rPr>
              <a:t>Hiệu</a:t>
            </a:r>
            <a:endParaRPr lang="en-US" sz="4000" b="1" dirty="0">
              <a:solidFill>
                <a:schemeClr val="bg1"/>
              </a:solidFill>
              <a:latin typeface="+mj-lt"/>
              <a:cs typeface="Calibri" panose="020F0502020204030204" pitchFamily="34" charset="0"/>
            </a:endParaRPr>
          </a:p>
        </p:txBody>
      </p:sp>
      <p:grpSp>
        <p:nvGrpSpPr>
          <p:cNvPr id="18" name="Group 17">
            <a:extLst>
              <a:ext uri="{FF2B5EF4-FFF2-40B4-BE49-F238E27FC236}">
                <a16:creationId xmlns:a16="http://schemas.microsoft.com/office/drawing/2014/main" id="{70857C32-B055-4E91-A386-604EFF7361A7}"/>
              </a:ext>
            </a:extLst>
          </p:cNvPr>
          <p:cNvGrpSpPr/>
          <p:nvPr/>
        </p:nvGrpSpPr>
        <p:grpSpPr>
          <a:xfrm>
            <a:off x="4984940" y="618133"/>
            <a:ext cx="2684012" cy="3107804"/>
            <a:chOff x="3276600" y="1905000"/>
            <a:chExt cx="1447800" cy="1676400"/>
          </a:xfrm>
        </p:grpSpPr>
        <p:sp>
          <p:nvSpPr>
            <p:cNvPr id="19" name="Oval 18">
              <a:extLst>
                <a:ext uri="{FF2B5EF4-FFF2-40B4-BE49-F238E27FC236}">
                  <a16:creationId xmlns:a16="http://schemas.microsoft.com/office/drawing/2014/main" id="{6DBA0A3C-AFF0-4AAF-8952-C72D10389630}"/>
                </a:ext>
              </a:extLst>
            </p:cNvPr>
            <p:cNvSpPr/>
            <p:nvPr/>
          </p:nvSpPr>
          <p:spPr>
            <a:xfrm>
              <a:off x="3276600" y="2514600"/>
              <a:ext cx="609600" cy="609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a:solidFill>
                    <a:srgbClr val="00B0F0"/>
                  </a:solidFill>
                </a:rPr>
                <a:t>36</a:t>
              </a:r>
              <a:endParaRPr lang="en-US" sz="4400" b="1" dirty="0">
                <a:solidFill>
                  <a:srgbClr val="00B0F0"/>
                </a:solidFill>
              </a:endParaRPr>
            </a:p>
          </p:txBody>
        </p:sp>
        <p:sp>
          <p:nvSpPr>
            <p:cNvPr id="20" name="Oval 19">
              <a:extLst>
                <a:ext uri="{FF2B5EF4-FFF2-40B4-BE49-F238E27FC236}">
                  <a16:creationId xmlns:a16="http://schemas.microsoft.com/office/drawing/2014/main" id="{205A8F89-C347-4308-8FC7-A4243C04822C}"/>
                </a:ext>
              </a:extLst>
            </p:cNvPr>
            <p:cNvSpPr/>
            <p:nvPr/>
          </p:nvSpPr>
          <p:spPr>
            <a:xfrm>
              <a:off x="4114800" y="1905000"/>
              <a:ext cx="6096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800" b="1">
                  <a:solidFill>
                    <a:schemeClr val="accent6">
                      <a:lumMod val="75000"/>
                    </a:schemeClr>
                  </a:solidFill>
                </a:rPr>
                <a:t>.?.</a:t>
              </a:r>
              <a:endParaRPr lang="en-US" sz="4800" b="1" dirty="0">
                <a:solidFill>
                  <a:schemeClr val="accent6">
                    <a:lumMod val="75000"/>
                  </a:schemeClr>
                </a:solidFill>
              </a:endParaRPr>
            </a:p>
          </p:txBody>
        </p:sp>
        <p:sp>
          <p:nvSpPr>
            <p:cNvPr id="22" name="Oval 21">
              <a:extLst>
                <a:ext uri="{FF2B5EF4-FFF2-40B4-BE49-F238E27FC236}">
                  <a16:creationId xmlns:a16="http://schemas.microsoft.com/office/drawing/2014/main" id="{87C69972-DAD4-4128-9CEA-2194138225D6}"/>
                </a:ext>
              </a:extLst>
            </p:cNvPr>
            <p:cNvSpPr/>
            <p:nvPr/>
          </p:nvSpPr>
          <p:spPr>
            <a:xfrm>
              <a:off x="4114800" y="2971800"/>
              <a:ext cx="6096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a:solidFill>
                    <a:srgbClr val="7030A0"/>
                  </a:solidFill>
                </a:rPr>
                <a:t>28</a:t>
              </a:r>
            </a:p>
          </p:txBody>
        </p:sp>
        <p:cxnSp>
          <p:nvCxnSpPr>
            <p:cNvPr id="23" name="Straight Arrow Connector 22">
              <a:extLst>
                <a:ext uri="{FF2B5EF4-FFF2-40B4-BE49-F238E27FC236}">
                  <a16:creationId xmlns:a16="http://schemas.microsoft.com/office/drawing/2014/main" id="{CE31B492-E545-45AA-8F01-3FC4D3655DA7}"/>
                </a:ext>
              </a:extLst>
            </p:cNvPr>
            <p:cNvCxnSpPr>
              <a:stCxn id="19" idx="7"/>
              <a:endCxn id="20" idx="2"/>
            </p:cNvCxnSpPr>
            <p:nvPr/>
          </p:nvCxnSpPr>
          <p:spPr>
            <a:xfrm flipV="1">
              <a:off x="3796926" y="2209800"/>
              <a:ext cx="317874" cy="3940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7A1B947-49DD-4D49-97A1-F4D68F0BE50E}"/>
                </a:ext>
              </a:extLst>
            </p:cNvPr>
            <p:cNvCxnSpPr>
              <a:cxnSpLocks/>
              <a:stCxn id="19" idx="5"/>
              <a:endCxn id="22" idx="2"/>
            </p:cNvCxnSpPr>
            <p:nvPr/>
          </p:nvCxnSpPr>
          <p:spPr>
            <a:xfrm>
              <a:off x="3796926" y="3034926"/>
              <a:ext cx="317874" cy="2416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D64E0A7F-6A59-4E14-8DAB-51F89971DBA9}"/>
              </a:ext>
            </a:extLst>
          </p:cNvPr>
          <p:cNvSpPr/>
          <p:nvPr/>
        </p:nvSpPr>
        <p:spPr>
          <a:xfrm>
            <a:off x="4456467" y="4082122"/>
            <a:ext cx="1130110" cy="113011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dirty="0">
                <a:solidFill>
                  <a:srgbClr val="00B0F0"/>
                </a:solidFill>
              </a:rPr>
              <a:t>36</a:t>
            </a:r>
          </a:p>
        </p:txBody>
      </p:sp>
      <p:sp>
        <p:nvSpPr>
          <p:cNvPr id="21" name="Oval 20">
            <a:extLst>
              <a:ext uri="{FF2B5EF4-FFF2-40B4-BE49-F238E27FC236}">
                <a16:creationId xmlns:a16="http://schemas.microsoft.com/office/drawing/2014/main" id="{49309561-3054-4117-B992-4C2809DA15A4}"/>
              </a:ext>
            </a:extLst>
          </p:cNvPr>
          <p:cNvSpPr/>
          <p:nvPr/>
        </p:nvSpPr>
        <p:spPr>
          <a:xfrm>
            <a:off x="9906000" y="4048149"/>
            <a:ext cx="1130110" cy="113011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800" b="1" dirty="0">
                <a:solidFill>
                  <a:schemeClr val="accent6">
                    <a:lumMod val="75000"/>
                  </a:schemeClr>
                </a:solidFill>
              </a:rPr>
              <a:t>8</a:t>
            </a:r>
          </a:p>
        </p:txBody>
      </p:sp>
      <p:sp>
        <p:nvSpPr>
          <p:cNvPr id="28" name="Oval 27">
            <a:extLst>
              <a:ext uri="{FF2B5EF4-FFF2-40B4-BE49-F238E27FC236}">
                <a16:creationId xmlns:a16="http://schemas.microsoft.com/office/drawing/2014/main" id="{6607E6E9-71C0-4FB0-861D-1D420B566B30}"/>
              </a:ext>
            </a:extLst>
          </p:cNvPr>
          <p:cNvSpPr/>
          <p:nvPr/>
        </p:nvSpPr>
        <p:spPr>
          <a:xfrm>
            <a:off x="7128638" y="4048150"/>
            <a:ext cx="1130110" cy="113011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a:solidFill>
                  <a:srgbClr val="7030A0"/>
                </a:solidFill>
              </a:rPr>
              <a:t>28</a:t>
            </a:r>
          </a:p>
        </p:txBody>
      </p:sp>
      <p:sp>
        <p:nvSpPr>
          <p:cNvPr id="5" name="TextBox 4">
            <a:extLst>
              <a:ext uri="{FF2B5EF4-FFF2-40B4-BE49-F238E27FC236}">
                <a16:creationId xmlns:a16="http://schemas.microsoft.com/office/drawing/2014/main" id="{8D6384C1-95FD-4696-A689-FE993E63F4C9}"/>
              </a:ext>
            </a:extLst>
          </p:cNvPr>
          <p:cNvSpPr txBox="1"/>
          <p:nvPr/>
        </p:nvSpPr>
        <p:spPr>
          <a:xfrm>
            <a:off x="6036951" y="4093180"/>
            <a:ext cx="730060" cy="1107996"/>
          </a:xfrm>
          <a:prstGeom prst="rect">
            <a:avLst/>
          </a:prstGeom>
          <a:noFill/>
        </p:spPr>
        <p:txBody>
          <a:bodyPr wrap="square" rtlCol="0">
            <a:spAutoFit/>
          </a:bodyPr>
          <a:lstStyle/>
          <a:p>
            <a:r>
              <a:rPr lang="en-US" sz="6600" b="1" dirty="0"/>
              <a:t>-</a:t>
            </a:r>
          </a:p>
        </p:txBody>
      </p:sp>
      <p:sp>
        <p:nvSpPr>
          <p:cNvPr id="29" name="TextBox 28">
            <a:extLst>
              <a:ext uri="{FF2B5EF4-FFF2-40B4-BE49-F238E27FC236}">
                <a16:creationId xmlns:a16="http://schemas.microsoft.com/office/drawing/2014/main" id="{E7709352-3ABB-46B3-BC4D-DB2680021164}"/>
              </a:ext>
            </a:extLst>
          </p:cNvPr>
          <p:cNvSpPr txBox="1"/>
          <p:nvPr/>
        </p:nvSpPr>
        <p:spPr>
          <a:xfrm>
            <a:off x="8684295" y="4093180"/>
            <a:ext cx="730060" cy="1107996"/>
          </a:xfrm>
          <a:prstGeom prst="rect">
            <a:avLst/>
          </a:prstGeom>
          <a:noFill/>
        </p:spPr>
        <p:txBody>
          <a:bodyPr wrap="square" rtlCol="0">
            <a:spAutoFit/>
          </a:bodyPr>
          <a:lstStyle/>
          <a:p>
            <a:r>
              <a:rPr lang="en-US" sz="6600" b="1" dirty="0"/>
              <a:t>=</a:t>
            </a:r>
          </a:p>
        </p:txBody>
      </p:sp>
      <p:sp>
        <p:nvSpPr>
          <p:cNvPr id="30" name="TextBox 29">
            <a:extLst>
              <a:ext uri="{FF2B5EF4-FFF2-40B4-BE49-F238E27FC236}">
                <a16:creationId xmlns:a16="http://schemas.microsoft.com/office/drawing/2014/main" id="{BDB4FDAC-3F8D-4056-9DA7-5B5E09AA58A1}"/>
              </a:ext>
            </a:extLst>
          </p:cNvPr>
          <p:cNvSpPr txBox="1"/>
          <p:nvPr/>
        </p:nvSpPr>
        <p:spPr>
          <a:xfrm>
            <a:off x="6010243" y="5308005"/>
            <a:ext cx="730060" cy="1107996"/>
          </a:xfrm>
          <a:prstGeom prst="rect">
            <a:avLst/>
          </a:prstGeom>
          <a:noFill/>
        </p:spPr>
        <p:txBody>
          <a:bodyPr wrap="square" rtlCol="0">
            <a:spAutoFit/>
          </a:bodyPr>
          <a:lstStyle/>
          <a:p>
            <a:r>
              <a:rPr lang="en-US" sz="6600" b="1" dirty="0"/>
              <a:t>-</a:t>
            </a:r>
          </a:p>
        </p:txBody>
      </p:sp>
      <p:sp>
        <p:nvSpPr>
          <p:cNvPr id="31" name="TextBox 30">
            <a:extLst>
              <a:ext uri="{FF2B5EF4-FFF2-40B4-BE49-F238E27FC236}">
                <a16:creationId xmlns:a16="http://schemas.microsoft.com/office/drawing/2014/main" id="{153E28F1-5250-41D0-8888-C8055B02EB37}"/>
              </a:ext>
            </a:extLst>
          </p:cNvPr>
          <p:cNvSpPr txBox="1"/>
          <p:nvPr/>
        </p:nvSpPr>
        <p:spPr>
          <a:xfrm>
            <a:off x="8769239" y="5314090"/>
            <a:ext cx="730060" cy="1107996"/>
          </a:xfrm>
          <a:prstGeom prst="rect">
            <a:avLst/>
          </a:prstGeom>
          <a:noFill/>
        </p:spPr>
        <p:txBody>
          <a:bodyPr wrap="square" rtlCol="0">
            <a:spAutoFit/>
          </a:bodyPr>
          <a:lstStyle/>
          <a:p>
            <a:r>
              <a:rPr lang="en-US" sz="6600" b="1" dirty="0"/>
              <a:t>=</a:t>
            </a:r>
          </a:p>
        </p:txBody>
      </p:sp>
      <p:pic>
        <p:nvPicPr>
          <p:cNvPr id="32" name="Picture 8">
            <a:hlinkClick r:id="rId3" action="ppaction://hlinksldjump"/>
            <a:extLst>
              <a:ext uri="{FF2B5EF4-FFF2-40B4-BE49-F238E27FC236}">
                <a16:creationId xmlns:a16="http://schemas.microsoft.com/office/drawing/2014/main" id="{D366EF42-A6A7-9EEF-0634-EDE9CFB5E3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flipH="1">
            <a:off x="-150545" y="4502561"/>
            <a:ext cx="2400665" cy="2507838"/>
          </a:xfrm>
          <a:prstGeom prst="rect">
            <a:avLst/>
          </a:prstGeom>
          <a:noFill/>
          <a:extLst>
            <a:ext uri="{909E8E84-426E-40DD-AFC4-6F175D3DCCD1}">
              <a14:hiddenFill xmlns:a14="http://schemas.microsoft.com/office/drawing/2010/main">
                <a:solidFill>
                  <a:srgbClr val="FFFFFF"/>
                </a:solidFill>
              </a14:hiddenFill>
            </a:ext>
          </a:extLst>
        </p:spPr>
      </p:pic>
      <p:sp>
        <p:nvSpPr>
          <p:cNvPr id="33" name="Speech Bubble: Rectangle with Corners Rounded 26">
            <a:extLst>
              <a:ext uri="{FF2B5EF4-FFF2-40B4-BE49-F238E27FC236}">
                <a16:creationId xmlns:a16="http://schemas.microsoft.com/office/drawing/2014/main" id="{128C103E-9485-2924-AC15-8D9E98930A5D}"/>
              </a:ext>
            </a:extLst>
          </p:cNvPr>
          <p:cNvSpPr/>
          <p:nvPr/>
        </p:nvSpPr>
        <p:spPr>
          <a:xfrm>
            <a:off x="1491127" y="3207161"/>
            <a:ext cx="2999418" cy="1143000"/>
          </a:xfrm>
          <a:custGeom>
            <a:avLst/>
            <a:gdLst>
              <a:gd name="connsiteX0" fmla="*/ 0 w 2999418"/>
              <a:gd name="connsiteY0" fmla="*/ 190504 h 1143000"/>
              <a:gd name="connsiteX1" fmla="*/ 190504 w 2999418"/>
              <a:gd name="connsiteY1" fmla="*/ 0 h 1143000"/>
              <a:gd name="connsiteX2" fmla="*/ 499903 w 2999418"/>
              <a:gd name="connsiteY2" fmla="*/ 0 h 1143000"/>
              <a:gd name="connsiteX3" fmla="*/ 499903 w 2999418"/>
              <a:gd name="connsiteY3" fmla="*/ 0 h 1143000"/>
              <a:gd name="connsiteX4" fmla="*/ 1249758 w 2999418"/>
              <a:gd name="connsiteY4" fmla="*/ 0 h 1143000"/>
              <a:gd name="connsiteX5" fmla="*/ 2808914 w 2999418"/>
              <a:gd name="connsiteY5" fmla="*/ 0 h 1143000"/>
              <a:gd name="connsiteX6" fmla="*/ 2999418 w 2999418"/>
              <a:gd name="connsiteY6" fmla="*/ 190504 h 1143000"/>
              <a:gd name="connsiteX7" fmla="*/ 2999418 w 2999418"/>
              <a:gd name="connsiteY7" fmla="*/ 666750 h 1143000"/>
              <a:gd name="connsiteX8" fmla="*/ 2999418 w 2999418"/>
              <a:gd name="connsiteY8" fmla="*/ 666750 h 1143000"/>
              <a:gd name="connsiteX9" fmla="*/ 2999418 w 2999418"/>
              <a:gd name="connsiteY9" fmla="*/ 952500 h 1143000"/>
              <a:gd name="connsiteX10" fmla="*/ 2999418 w 2999418"/>
              <a:gd name="connsiteY10" fmla="*/ 952496 h 1143000"/>
              <a:gd name="connsiteX11" fmla="*/ 2808914 w 2999418"/>
              <a:gd name="connsiteY11" fmla="*/ 1143000 h 1143000"/>
              <a:gd name="connsiteX12" fmla="*/ 1249758 w 2999418"/>
              <a:gd name="connsiteY12" fmla="*/ 1143000 h 1143000"/>
              <a:gd name="connsiteX13" fmla="*/ -42172 w 2999418"/>
              <a:gd name="connsiteY13" fmla="*/ 1659019 h 1143000"/>
              <a:gd name="connsiteX14" fmla="*/ 499903 w 2999418"/>
              <a:gd name="connsiteY14" fmla="*/ 1143000 h 1143000"/>
              <a:gd name="connsiteX15" fmla="*/ 190504 w 2999418"/>
              <a:gd name="connsiteY15" fmla="*/ 1143000 h 1143000"/>
              <a:gd name="connsiteX16" fmla="*/ 0 w 2999418"/>
              <a:gd name="connsiteY16" fmla="*/ 952496 h 1143000"/>
              <a:gd name="connsiteX17" fmla="*/ 0 w 2999418"/>
              <a:gd name="connsiteY17" fmla="*/ 952500 h 1143000"/>
              <a:gd name="connsiteX18" fmla="*/ 0 w 2999418"/>
              <a:gd name="connsiteY18" fmla="*/ 666750 h 1143000"/>
              <a:gd name="connsiteX19" fmla="*/ 0 w 2999418"/>
              <a:gd name="connsiteY19" fmla="*/ 666750 h 1143000"/>
              <a:gd name="connsiteX20" fmla="*/ 0 w 2999418"/>
              <a:gd name="connsiteY20" fmla="*/ 190504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99418" h="1143000" fill="none" extrusionOk="0">
                <a:moveTo>
                  <a:pt x="0" y="190504"/>
                </a:moveTo>
                <a:cubicBezTo>
                  <a:pt x="-2400" y="80314"/>
                  <a:pt x="83852" y="11719"/>
                  <a:pt x="190504" y="0"/>
                </a:cubicBezTo>
                <a:cubicBezTo>
                  <a:pt x="304734" y="-19838"/>
                  <a:pt x="436700" y="14569"/>
                  <a:pt x="499903" y="0"/>
                </a:cubicBezTo>
                <a:lnTo>
                  <a:pt x="499903" y="0"/>
                </a:lnTo>
                <a:cubicBezTo>
                  <a:pt x="831609" y="7897"/>
                  <a:pt x="1051782" y="63093"/>
                  <a:pt x="1249758" y="0"/>
                </a:cubicBezTo>
                <a:cubicBezTo>
                  <a:pt x="1897337" y="137450"/>
                  <a:pt x="2460303" y="17642"/>
                  <a:pt x="2808914" y="0"/>
                </a:cubicBezTo>
                <a:cubicBezTo>
                  <a:pt x="2906314" y="-1268"/>
                  <a:pt x="2990672" y="84578"/>
                  <a:pt x="2999418" y="190504"/>
                </a:cubicBezTo>
                <a:cubicBezTo>
                  <a:pt x="3000727" y="281218"/>
                  <a:pt x="3016004" y="434178"/>
                  <a:pt x="2999418" y="666750"/>
                </a:cubicBezTo>
                <a:lnTo>
                  <a:pt x="2999418" y="666750"/>
                </a:lnTo>
                <a:cubicBezTo>
                  <a:pt x="3023376" y="699130"/>
                  <a:pt x="2975980" y="872407"/>
                  <a:pt x="2999418" y="952500"/>
                </a:cubicBezTo>
                <a:lnTo>
                  <a:pt x="2999418" y="952496"/>
                </a:lnTo>
                <a:cubicBezTo>
                  <a:pt x="3011743" y="1069500"/>
                  <a:pt x="2906979" y="1141884"/>
                  <a:pt x="2808914" y="1143000"/>
                </a:cubicBezTo>
                <a:cubicBezTo>
                  <a:pt x="2142673" y="1008450"/>
                  <a:pt x="1855660" y="1033347"/>
                  <a:pt x="1249758" y="1143000"/>
                </a:cubicBezTo>
                <a:cubicBezTo>
                  <a:pt x="751085" y="1406151"/>
                  <a:pt x="126178" y="1560251"/>
                  <a:pt x="-42172" y="1659019"/>
                </a:cubicBezTo>
                <a:cubicBezTo>
                  <a:pt x="202949" y="1436300"/>
                  <a:pt x="373572" y="1356133"/>
                  <a:pt x="499903" y="1143000"/>
                </a:cubicBezTo>
                <a:cubicBezTo>
                  <a:pt x="417231" y="1125767"/>
                  <a:pt x="316828" y="1163460"/>
                  <a:pt x="190504" y="1143000"/>
                </a:cubicBezTo>
                <a:cubicBezTo>
                  <a:pt x="85772" y="1122051"/>
                  <a:pt x="4385" y="1057842"/>
                  <a:pt x="0" y="952496"/>
                </a:cubicBezTo>
                <a:lnTo>
                  <a:pt x="0" y="952500"/>
                </a:lnTo>
                <a:cubicBezTo>
                  <a:pt x="-14481" y="838963"/>
                  <a:pt x="-5452" y="801332"/>
                  <a:pt x="0" y="666750"/>
                </a:cubicBezTo>
                <a:lnTo>
                  <a:pt x="0" y="666750"/>
                </a:lnTo>
                <a:cubicBezTo>
                  <a:pt x="17093" y="528533"/>
                  <a:pt x="-14403" y="423688"/>
                  <a:pt x="0" y="190504"/>
                </a:cubicBezTo>
                <a:close/>
              </a:path>
              <a:path w="2999418" h="1143000" stroke="0" extrusionOk="0">
                <a:moveTo>
                  <a:pt x="0" y="190504"/>
                </a:moveTo>
                <a:cubicBezTo>
                  <a:pt x="9312" y="81556"/>
                  <a:pt x="76539" y="430"/>
                  <a:pt x="190504" y="0"/>
                </a:cubicBezTo>
                <a:cubicBezTo>
                  <a:pt x="274362" y="3278"/>
                  <a:pt x="455001" y="6684"/>
                  <a:pt x="499903" y="0"/>
                </a:cubicBezTo>
                <a:lnTo>
                  <a:pt x="499903" y="0"/>
                </a:lnTo>
                <a:cubicBezTo>
                  <a:pt x="670908" y="-5299"/>
                  <a:pt x="943699" y="63333"/>
                  <a:pt x="1249758" y="0"/>
                </a:cubicBezTo>
                <a:cubicBezTo>
                  <a:pt x="1676111" y="-44617"/>
                  <a:pt x="2091934" y="-95036"/>
                  <a:pt x="2808914" y="0"/>
                </a:cubicBezTo>
                <a:cubicBezTo>
                  <a:pt x="2904141" y="5564"/>
                  <a:pt x="3014616" y="84387"/>
                  <a:pt x="2999418" y="190504"/>
                </a:cubicBezTo>
                <a:cubicBezTo>
                  <a:pt x="3026792" y="297797"/>
                  <a:pt x="2959038" y="520103"/>
                  <a:pt x="2999418" y="666750"/>
                </a:cubicBezTo>
                <a:lnTo>
                  <a:pt x="2999418" y="666750"/>
                </a:lnTo>
                <a:cubicBezTo>
                  <a:pt x="2996035" y="765549"/>
                  <a:pt x="2988511" y="841162"/>
                  <a:pt x="2999418" y="952500"/>
                </a:cubicBezTo>
                <a:lnTo>
                  <a:pt x="2999418" y="952496"/>
                </a:lnTo>
                <a:cubicBezTo>
                  <a:pt x="3004043" y="1049546"/>
                  <a:pt x="2921521" y="1150727"/>
                  <a:pt x="2808914" y="1143000"/>
                </a:cubicBezTo>
                <a:cubicBezTo>
                  <a:pt x="2274221" y="1089769"/>
                  <a:pt x="1599720" y="1132159"/>
                  <a:pt x="1249758" y="1143000"/>
                </a:cubicBezTo>
                <a:cubicBezTo>
                  <a:pt x="698578" y="1269553"/>
                  <a:pt x="473253" y="1559086"/>
                  <a:pt x="-42172" y="1659019"/>
                </a:cubicBezTo>
                <a:cubicBezTo>
                  <a:pt x="201017" y="1406150"/>
                  <a:pt x="296233" y="1249578"/>
                  <a:pt x="499903" y="1143000"/>
                </a:cubicBezTo>
                <a:cubicBezTo>
                  <a:pt x="355251" y="1138719"/>
                  <a:pt x="267448" y="1145824"/>
                  <a:pt x="190504" y="1143000"/>
                </a:cubicBezTo>
                <a:cubicBezTo>
                  <a:pt x="89462" y="1144318"/>
                  <a:pt x="2154" y="1065854"/>
                  <a:pt x="0" y="952496"/>
                </a:cubicBezTo>
                <a:lnTo>
                  <a:pt x="0" y="952500"/>
                </a:lnTo>
                <a:cubicBezTo>
                  <a:pt x="24381" y="835538"/>
                  <a:pt x="-15110" y="735862"/>
                  <a:pt x="0" y="666750"/>
                </a:cubicBezTo>
                <a:lnTo>
                  <a:pt x="0" y="666750"/>
                </a:lnTo>
                <a:cubicBezTo>
                  <a:pt x="23914" y="545146"/>
                  <a:pt x="30522" y="344187"/>
                  <a:pt x="0" y="190504"/>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51406"/>
                      <a:gd name="adj2" fmla="val 9514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a:latin typeface="Calibri" panose="020F0502020204030204" pitchFamily="34" charset="0"/>
                <a:cs typeface="Calibri" panose="020F0502020204030204" pitchFamily="34" charset="0"/>
              </a:rPr>
              <a:t>Làm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sao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để</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tìm</a:t>
            </a:r>
            <a:r>
              <a:rPr lang="en-US" sz="3200" dirty="0">
                <a:latin typeface="Calibri" panose="020F0502020204030204" pitchFamily="34" charset="0"/>
                <a:cs typeface="Calibri" panose="020F0502020204030204" pitchFamily="34" charset="0"/>
              </a:rPr>
              <a:t> </a:t>
            </a:r>
            <a:r>
              <a:rPr lang="en-US" sz="3200" err="1">
                <a:latin typeface="Calibri" panose="020F0502020204030204" pitchFamily="34" charset="0"/>
                <a:cs typeface="Calibri" panose="020F0502020204030204" pitchFamily="34" charset="0"/>
              </a:rPr>
              <a:t>số</a:t>
            </a:r>
            <a:r>
              <a:rPr lang="en-US" sz="3200">
                <a:latin typeface="Calibri" panose="020F0502020204030204" pitchFamily="34" charset="0"/>
                <a:cs typeface="Calibri" panose="020F0502020204030204" pitchFamily="34" charset="0"/>
              </a:rPr>
              <a:t> trừ</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71255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2"/>
                                        </p:tgtEl>
                                        <p:attrNameLst>
                                          <p:attrName>r</p:attrName>
                                        </p:attrNameLst>
                                      </p:cBhvr>
                                    </p:animRot>
                                    <p:animRot by="-240000">
                                      <p:cBhvr>
                                        <p:cTn id="7" dur="200" fill="hold">
                                          <p:stCondLst>
                                            <p:cond delay="200"/>
                                          </p:stCondLst>
                                        </p:cTn>
                                        <p:tgtEl>
                                          <p:spTgt spid="32"/>
                                        </p:tgtEl>
                                        <p:attrNameLst>
                                          <p:attrName>r</p:attrName>
                                        </p:attrNameLst>
                                      </p:cBhvr>
                                    </p:animRot>
                                    <p:animRot by="240000">
                                      <p:cBhvr>
                                        <p:cTn id="8" dur="200" fill="hold">
                                          <p:stCondLst>
                                            <p:cond delay="400"/>
                                          </p:stCondLst>
                                        </p:cTn>
                                        <p:tgtEl>
                                          <p:spTgt spid="32"/>
                                        </p:tgtEl>
                                        <p:attrNameLst>
                                          <p:attrName>r</p:attrName>
                                        </p:attrNameLst>
                                      </p:cBhvr>
                                    </p:animRot>
                                    <p:animRot by="-240000">
                                      <p:cBhvr>
                                        <p:cTn id="9" dur="200" fill="hold">
                                          <p:stCondLst>
                                            <p:cond delay="600"/>
                                          </p:stCondLst>
                                        </p:cTn>
                                        <p:tgtEl>
                                          <p:spTgt spid="32"/>
                                        </p:tgtEl>
                                        <p:attrNameLst>
                                          <p:attrName>r</p:attrName>
                                        </p:attrNameLst>
                                      </p:cBhvr>
                                    </p:animRot>
                                    <p:animRot by="120000">
                                      <p:cBhvr>
                                        <p:cTn id="10" dur="200" fill="hold">
                                          <p:stCondLst>
                                            <p:cond delay="8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9525"/>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2667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a:off x="2133600" y="1287784"/>
            <a:ext cx="8534400" cy="2151048"/>
          </a:xfrm>
          <a:custGeom>
            <a:avLst/>
            <a:gdLst>
              <a:gd name="connsiteX0" fmla="*/ 0 w 7086600"/>
              <a:gd name="connsiteY0" fmla="*/ 358515 h 2151048"/>
              <a:gd name="connsiteX1" fmla="*/ 358515 w 7086600"/>
              <a:gd name="connsiteY1" fmla="*/ 0 h 2151048"/>
              <a:gd name="connsiteX2" fmla="*/ 6728085 w 7086600"/>
              <a:gd name="connsiteY2" fmla="*/ 0 h 2151048"/>
              <a:gd name="connsiteX3" fmla="*/ 7086600 w 7086600"/>
              <a:gd name="connsiteY3" fmla="*/ 358515 h 2151048"/>
              <a:gd name="connsiteX4" fmla="*/ 7086600 w 7086600"/>
              <a:gd name="connsiteY4" fmla="*/ 1792533 h 2151048"/>
              <a:gd name="connsiteX5" fmla="*/ 6728085 w 7086600"/>
              <a:gd name="connsiteY5" fmla="*/ 2151048 h 2151048"/>
              <a:gd name="connsiteX6" fmla="*/ 358515 w 7086600"/>
              <a:gd name="connsiteY6" fmla="*/ 2151048 h 2151048"/>
              <a:gd name="connsiteX7" fmla="*/ 0 w 7086600"/>
              <a:gd name="connsiteY7" fmla="*/ 1792533 h 2151048"/>
              <a:gd name="connsiteX8" fmla="*/ 0 w 7086600"/>
              <a:gd name="connsiteY8" fmla="*/ 358515 h 215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6600" h="2151048" fill="none" extrusionOk="0">
                <a:moveTo>
                  <a:pt x="0" y="358515"/>
                </a:moveTo>
                <a:cubicBezTo>
                  <a:pt x="-23292" y="155979"/>
                  <a:pt x="156061" y="238"/>
                  <a:pt x="358515" y="0"/>
                </a:cubicBezTo>
                <a:cubicBezTo>
                  <a:pt x="2682321" y="44757"/>
                  <a:pt x="4518263" y="-105023"/>
                  <a:pt x="6728085" y="0"/>
                </a:cubicBezTo>
                <a:cubicBezTo>
                  <a:pt x="6899308" y="-9854"/>
                  <a:pt x="7083697" y="177400"/>
                  <a:pt x="7086600" y="358515"/>
                </a:cubicBezTo>
                <a:cubicBezTo>
                  <a:pt x="7151821" y="908436"/>
                  <a:pt x="7121715" y="1484582"/>
                  <a:pt x="7086600" y="1792533"/>
                </a:cubicBezTo>
                <a:cubicBezTo>
                  <a:pt x="7107085" y="1997010"/>
                  <a:pt x="6929333" y="2163324"/>
                  <a:pt x="6728085" y="2151048"/>
                </a:cubicBezTo>
                <a:cubicBezTo>
                  <a:pt x="6062877" y="2066075"/>
                  <a:pt x="3453723" y="2272635"/>
                  <a:pt x="358515" y="2151048"/>
                </a:cubicBezTo>
                <a:cubicBezTo>
                  <a:pt x="133865" y="2177958"/>
                  <a:pt x="-5710" y="1994873"/>
                  <a:pt x="0" y="1792533"/>
                </a:cubicBezTo>
                <a:cubicBezTo>
                  <a:pt x="7514" y="1623273"/>
                  <a:pt x="-48961" y="887458"/>
                  <a:pt x="0" y="358515"/>
                </a:cubicBezTo>
                <a:close/>
              </a:path>
              <a:path w="7086600" h="2151048" stroke="0" extrusionOk="0">
                <a:moveTo>
                  <a:pt x="0" y="358515"/>
                </a:moveTo>
                <a:cubicBezTo>
                  <a:pt x="15063" y="154469"/>
                  <a:pt x="121651" y="1907"/>
                  <a:pt x="358515" y="0"/>
                </a:cubicBezTo>
                <a:cubicBezTo>
                  <a:pt x="2302964" y="120733"/>
                  <a:pt x="3735176" y="-81149"/>
                  <a:pt x="6728085" y="0"/>
                </a:cubicBezTo>
                <a:cubicBezTo>
                  <a:pt x="6940974" y="17077"/>
                  <a:pt x="7048931" y="169303"/>
                  <a:pt x="7086600" y="358515"/>
                </a:cubicBezTo>
                <a:cubicBezTo>
                  <a:pt x="6978355" y="732881"/>
                  <a:pt x="6977051" y="1613467"/>
                  <a:pt x="7086600" y="1792533"/>
                </a:cubicBezTo>
                <a:cubicBezTo>
                  <a:pt x="7071752" y="1998809"/>
                  <a:pt x="6940514" y="2150189"/>
                  <a:pt x="6728085" y="2151048"/>
                </a:cubicBezTo>
                <a:cubicBezTo>
                  <a:pt x="5399274" y="2198187"/>
                  <a:pt x="3339694" y="2110403"/>
                  <a:pt x="358515" y="2151048"/>
                </a:cubicBezTo>
                <a:cubicBezTo>
                  <a:pt x="160576" y="2113450"/>
                  <a:pt x="-5777" y="1953901"/>
                  <a:pt x="0" y="1792533"/>
                </a:cubicBezTo>
                <a:cubicBezTo>
                  <a:pt x="-27012" y="1537237"/>
                  <a:pt x="81439" y="503235"/>
                  <a:pt x="0" y="358515"/>
                </a:cubicBez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5400" dirty="0" err="1"/>
              <a:t>Muốn</a:t>
            </a:r>
            <a:r>
              <a:rPr lang="en-US" sz="5400" dirty="0"/>
              <a:t> </a:t>
            </a:r>
            <a:r>
              <a:rPr lang="en-US" sz="5400" dirty="0" err="1"/>
              <a:t>tìm</a:t>
            </a:r>
            <a:r>
              <a:rPr lang="en-US" sz="5400" dirty="0"/>
              <a:t> </a:t>
            </a:r>
            <a:r>
              <a:rPr lang="en-US" sz="5400" dirty="0" err="1">
                <a:solidFill>
                  <a:srgbClr val="FF0000"/>
                </a:solidFill>
              </a:rPr>
              <a:t>số</a:t>
            </a:r>
            <a:r>
              <a:rPr lang="en-US" sz="5400" dirty="0">
                <a:solidFill>
                  <a:srgbClr val="FF0000"/>
                </a:solidFill>
              </a:rPr>
              <a:t> </a:t>
            </a:r>
            <a:r>
              <a:rPr lang="en-US" sz="5400" dirty="0" err="1">
                <a:solidFill>
                  <a:srgbClr val="FF0000"/>
                </a:solidFill>
              </a:rPr>
              <a:t>trừ</a:t>
            </a:r>
            <a:r>
              <a:rPr lang="en-US" sz="5400" dirty="0">
                <a:solidFill>
                  <a:srgbClr val="FF0000"/>
                </a:solidFill>
              </a:rPr>
              <a:t> </a:t>
            </a:r>
          </a:p>
          <a:p>
            <a:pPr algn="ctr"/>
            <a:r>
              <a:rPr lang="en-US" sz="5400" dirty="0"/>
              <a:t>ta </a:t>
            </a:r>
            <a:r>
              <a:rPr lang="en-US" sz="5400" dirty="0" err="1"/>
              <a:t>lấy</a:t>
            </a:r>
            <a:r>
              <a:rPr lang="en-US" sz="5400" dirty="0"/>
              <a:t> </a:t>
            </a:r>
            <a:r>
              <a:rPr lang="en-US" sz="5400" dirty="0" err="1">
                <a:solidFill>
                  <a:srgbClr val="FF0000"/>
                </a:solidFill>
              </a:rPr>
              <a:t>số</a:t>
            </a:r>
            <a:r>
              <a:rPr lang="en-US" sz="5400" dirty="0">
                <a:solidFill>
                  <a:srgbClr val="FF0000"/>
                </a:solidFill>
              </a:rPr>
              <a:t> </a:t>
            </a:r>
            <a:r>
              <a:rPr lang="en-US" sz="5400" dirty="0" err="1">
                <a:solidFill>
                  <a:srgbClr val="FF0000"/>
                </a:solidFill>
              </a:rPr>
              <a:t>bị</a:t>
            </a:r>
            <a:r>
              <a:rPr lang="en-US" sz="5400" dirty="0">
                <a:solidFill>
                  <a:srgbClr val="FF0000"/>
                </a:solidFill>
              </a:rPr>
              <a:t> </a:t>
            </a:r>
            <a:r>
              <a:rPr lang="en-US" sz="5400" dirty="0" err="1">
                <a:solidFill>
                  <a:srgbClr val="FF0000"/>
                </a:solidFill>
              </a:rPr>
              <a:t>trừ</a:t>
            </a:r>
            <a:r>
              <a:rPr lang="en-US" sz="5400" dirty="0">
                <a:solidFill>
                  <a:srgbClr val="FF0000"/>
                </a:solidFill>
              </a:rPr>
              <a:t> </a:t>
            </a:r>
            <a:r>
              <a:rPr lang="en-US" sz="5400" dirty="0" err="1">
                <a:solidFill>
                  <a:srgbClr val="FF0000"/>
                </a:solidFill>
              </a:rPr>
              <a:t>trừ</a:t>
            </a:r>
            <a:r>
              <a:rPr lang="en-US" sz="5400" dirty="0">
                <a:solidFill>
                  <a:srgbClr val="FF0000"/>
                </a:solidFill>
              </a:rPr>
              <a:t> </a:t>
            </a:r>
            <a:r>
              <a:rPr lang="en-US" sz="5400" dirty="0" err="1"/>
              <a:t>đi</a:t>
            </a:r>
            <a:r>
              <a:rPr lang="en-US" sz="5400" dirty="0"/>
              <a:t> </a:t>
            </a:r>
            <a:r>
              <a:rPr lang="en-US" sz="5400" dirty="0" err="1">
                <a:solidFill>
                  <a:srgbClr val="FF0000"/>
                </a:solidFill>
              </a:rPr>
              <a:t>hiệu</a:t>
            </a:r>
            <a:r>
              <a:rPr lang="en-US" sz="5400" dirty="0">
                <a:solidFill>
                  <a:srgbClr val="FF0000"/>
                </a:solidFill>
              </a:rPr>
              <a:t>.</a:t>
            </a:r>
          </a:p>
        </p:txBody>
      </p:sp>
      <p:pic>
        <p:nvPicPr>
          <p:cNvPr id="6" name="Picture 8">
            <a:hlinkClick r:id="rId3" action="ppaction://hlinksldjump"/>
            <a:extLst>
              <a:ext uri="{FF2B5EF4-FFF2-40B4-BE49-F238E27FC236}">
                <a16:creationId xmlns:a16="http://schemas.microsoft.com/office/drawing/2014/main" id="{F21093AD-2946-D8AF-56C9-093EE81C5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flipH="1">
            <a:off x="-161830" y="3264504"/>
            <a:ext cx="3375564" cy="352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7672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pic>
        <p:nvPicPr>
          <p:cNvPr id="8194" name="Picture 2">
            <a:extLst>
              <a:ext uri="{FF2B5EF4-FFF2-40B4-BE49-F238E27FC236}">
                <a16:creationId xmlns:a16="http://schemas.microsoft.com/office/drawing/2014/main" id="{680E6486-028A-8D3C-8E62-0D0669BB2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4114800" cy="4809506"/>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909C5DF2-9CA3-4997-04C1-FBD947EC032F}"/>
              </a:ext>
            </a:extLst>
          </p:cNvPr>
          <p:cNvSpPr/>
          <p:nvPr/>
        </p:nvSpPr>
        <p:spPr>
          <a:xfrm>
            <a:off x="4267200" y="533400"/>
            <a:ext cx="7772400" cy="3657600"/>
          </a:xfrm>
          <a:custGeom>
            <a:avLst/>
            <a:gdLst>
              <a:gd name="connsiteX0" fmla="*/ 0 w 7772400"/>
              <a:gd name="connsiteY0" fmla="*/ 609612 h 3657600"/>
              <a:gd name="connsiteX1" fmla="*/ 609612 w 7772400"/>
              <a:gd name="connsiteY1" fmla="*/ 0 h 3657600"/>
              <a:gd name="connsiteX2" fmla="*/ 1295400 w 7772400"/>
              <a:gd name="connsiteY2" fmla="*/ 0 h 3657600"/>
              <a:gd name="connsiteX3" fmla="*/ 1295400 w 7772400"/>
              <a:gd name="connsiteY3" fmla="*/ 0 h 3657600"/>
              <a:gd name="connsiteX4" fmla="*/ 3238500 w 7772400"/>
              <a:gd name="connsiteY4" fmla="*/ 0 h 3657600"/>
              <a:gd name="connsiteX5" fmla="*/ 7162788 w 7772400"/>
              <a:gd name="connsiteY5" fmla="*/ 0 h 3657600"/>
              <a:gd name="connsiteX6" fmla="*/ 7772400 w 7772400"/>
              <a:gd name="connsiteY6" fmla="*/ 609612 h 3657600"/>
              <a:gd name="connsiteX7" fmla="*/ 7772400 w 7772400"/>
              <a:gd name="connsiteY7" fmla="*/ 2133600 h 3657600"/>
              <a:gd name="connsiteX8" fmla="*/ 7772400 w 7772400"/>
              <a:gd name="connsiteY8" fmla="*/ 2133600 h 3657600"/>
              <a:gd name="connsiteX9" fmla="*/ 7772400 w 7772400"/>
              <a:gd name="connsiteY9" fmla="*/ 3048000 h 3657600"/>
              <a:gd name="connsiteX10" fmla="*/ 7772400 w 7772400"/>
              <a:gd name="connsiteY10" fmla="*/ 3047988 h 3657600"/>
              <a:gd name="connsiteX11" fmla="*/ 7162788 w 7772400"/>
              <a:gd name="connsiteY11" fmla="*/ 3657600 h 3657600"/>
              <a:gd name="connsiteX12" fmla="*/ 3238500 w 7772400"/>
              <a:gd name="connsiteY12" fmla="*/ 3657600 h 3657600"/>
              <a:gd name="connsiteX13" fmla="*/ 1295400 w 7772400"/>
              <a:gd name="connsiteY13" fmla="*/ 3657600 h 3657600"/>
              <a:gd name="connsiteX14" fmla="*/ 1295400 w 7772400"/>
              <a:gd name="connsiteY14" fmla="*/ 3657600 h 3657600"/>
              <a:gd name="connsiteX15" fmla="*/ 609612 w 7772400"/>
              <a:gd name="connsiteY15" fmla="*/ 3657600 h 3657600"/>
              <a:gd name="connsiteX16" fmla="*/ 0 w 7772400"/>
              <a:gd name="connsiteY16" fmla="*/ 3047988 h 3657600"/>
              <a:gd name="connsiteX17" fmla="*/ 0 w 7772400"/>
              <a:gd name="connsiteY17" fmla="*/ 3048000 h 3657600"/>
              <a:gd name="connsiteX18" fmla="*/ -981732 w 7772400"/>
              <a:gd name="connsiteY18" fmla="*/ 3164702 h 3657600"/>
              <a:gd name="connsiteX19" fmla="*/ 0 w 7772400"/>
              <a:gd name="connsiteY19" fmla="*/ 2133600 h 3657600"/>
              <a:gd name="connsiteX20" fmla="*/ 0 w 7772400"/>
              <a:gd name="connsiteY20" fmla="*/ 609612 h 3657600"/>
              <a:gd name="connsiteX0" fmla="*/ 0 w 7772400"/>
              <a:gd name="connsiteY0" fmla="*/ 609612 h 3657600"/>
              <a:gd name="connsiteX1" fmla="*/ 609612 w 7772400"/>
              <a:gd name="connsiteY1" fmla="*/ 0 h 3657600"/>
              <a:gd name="connsiteX2" fmla="*/ 1295400 w 7772400"/>
              <a:gd name="connsiteY2" fmla="*/ 0 h 3657600"/>
              <a:gd name="connsiteX3" fmla="*/ 1295400 w 7772400"/>
              <a:gd name="connsiteY3" fmla="*/ 0 h 3657600"/>
              <a:gd name="connsiteX4" fmla="*/ 3238500 w 7772400"/>
              <a:gd name="connsiteY4" fmla="*/ 0 h 3657600"/>
              <a:gd name="connsiteX5" fmla="*/ 7162788 w 7772400"/>
              <a:gd name="connsiteY5" fmla="*/ 0 h 3657600"/>
              <a:gd name="connsiteX6" fmla="*/ 7772400 w 7772400"/>
              <a:gd name="connsiteY6" fmla="*/ 609612 h 3657600"/>
              <a:gd name="connsiteX7" fmla="*/ 7772400 w 7772400"/>
              <a:gd name="connsiteY7" fmla="*/ 2133600 h 3657600"/>
              <a:gd name="connsiteX8" fmla="*/ 7772400 w 7772400"/>
              <a:gd name="connsiteY8" fmla="*/ 2133600 h 3657600"/>
              <a:gd name="connsiteX9" fmla="*/ 7772400 w 7772400"/>
              <a:gd name="connsiteY9" fmla="*/ 3048000 h 3657600"/>
              <a:gd name="connsiteX10" fmla="*/ 7772400 w 7772400"/>
              <a:gd name="connsiteY10" fmla="*/ 3047988 h 3657600"/>
              <a:gd name="connsiteX11" fmla="*/ 7162788 w 7772400"/>
              <a:gd name="connsiteY11" fmla="*/ 3657600 h 3657600"/>
              <a:gd name="connsiteX12" fmla="*/ 3238500 w 7772400"/>
              <a:gd name="connsiteY12" fmla="*/ 3657600 h 3657600"/>
              <a:gd name="connsiteX13" fmla="*/ 1295400 w 7772400"/>
              <a:gd name="connsiteY13" fmla="*/ 3657600 h 3657600"/>
              <a:gd name="connsiteX14" fmla="*/ 1295400 w 7772400"/>
              <a:gd name="connsiteY14" fmla="*/ 3657600 h 3657600"/>
              <a:gd name="connsiteX15" fmla="*/ 609612 w 7772400"/>
              <a:gd name="connsiteY15" fmla="*/ 3657600 h 3657600"/>
              <a:gd name="connsiteX16" fmla="*/ 0 w 7772400"/>
              <a:gd name="connsiteY16" fmla="*/ 3047988 h 3657600"/>
              <a:gd name="connsiteX17" fmla="*/ 0 w 7772400"/>
              <a:gd name="connsiteY17" fmla="*/ 3048000 h 3657600"/>
              <a:gd name="connsiteX18" fmla="*/ -981732 w 7772400"/>
              <a:gd name="connsiteY18" fmla="*/ 3164702 h 3657600"/>
              <a:gd name="connsiteX19" fmla="*/ 0 w 7772400"/>
              <a:gd name="connsiteY19" fmla="*/ 2133600 h 3657600"/>
              <a:gd name="connsiteX20" fmla="*/ 0 w 7772400"/>
              <a:gd name="connsiteY20" fmla="*/ 609612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0" h="3657600" fill="none" extrusionOk="0">
                <a:moveTo>
                  <a:pt x="0" y="609612"/>
                </a:moveTo>
                <a:cubicBezTo>
                  <a:pt x="24752" y="337438"/>
                  <a:pt x="360206" y="-15780"/>
                  <a:pt x="609612" y="0"/>
                </a:cubicBezTo>
                <a:cubicBezTo>
                  <a:pt x="765250" y="-34663"/>
                  <a:pt x="1153129" y="-10725"/>
                  <a:pt x="1295400" y="0"/>
                </a:cubicBezTo>
                <a:lnTo>
                  <a:pt x="1295400" y="0"/>
                </a:lnTo>
                <a:cubicBezTo>
                  <a:pt x="1825399" y="155797"/>
                  <a:pt x="2876514" y="-100190"/>
                  <a:pt x="3238500" y="0"/>
                </a:cubicBezTo>
                <a:cubicBezTo>
                  <a:pt x="4455654" y="-84685"/>
                  <a:pt x="5531787" y="-140417"/>
                  <a:pt x="7162788" y="0"/>
                </a:cubicBezTo>
                <a:cubicBezTo>
                  <a:pt x="7430683" y="-1247"/>
                  <a:pt x="7816265" y="218681"/>
                  <a:pt x="7772400" y="609612"/>
                </a:cubicBezTo>
                <a:cubicBezTo>
                  <a:pt x="7688053" y="1021808"/>
                  <a:pt x="7664305" y="1547240"/>
                  <a:pt x="7772400" y="2133600"/>
                </a:cubicBezTo>
                <a:lnTo>
                  <a:pt x="7772400" y="2133600"/>
                </a:lnTo>
                <a:cubicBezTo>
                  <a:pt x="7729467" y="2200409"/>
                  <a:pt x="7791770" y="2652348"/>
                  <a:pt x="7772400" y="3048000"/>
                </a:cubicBezTo>
                <a:cubicBezTo>
                  <a:pt x="7772401" y="3047994"/>
                  <a:pt x="7772401" y="3047992"/>
                  <a:pt x="7772400" y="3047988"/>
                </a:cubicBezTo>
                <a:cubicBezTo>
                  <a:pt x="7697351" y="3387669"/>
                  <a:pt x="7437689" y="3637101"/>
                  <a:pt x="7162788" y="3657600"/>
                </a:cubicBezTo>
                <a:cubicBezTo>
                  <a:pt x="6178513" y="3901190"/>
                  <a:pt x="4794889" y="3898848"/>
                  <a:pt x="3238500" y="3657600"/>
                </a:cubicBezTo>
                <a:cubicBezTo>
                  <a:pt x="2971501" y="3833383"/>
                  <a:pt x="1636968" y="3727892"/>
                  <a:pt x="1295400" y="3657600"/>
                </a:cubicBezTo>
                <a:lnTo>
                  <a:pt x="1295400" y="3657600"/>
                </a:lnTo>
                <a:cubicBezTo>
                  <a:pt x="1067246" y="3644197"/>
                  <a:pt x="814968" y="3686037"/>
                  <a:pt x="609612" y="3657600"/>
                </a:cubicBezTo>
                <a:cubicBezTo>
                  <a:pt x="226048" y="3686822"/>
                  <a:pt x="58013" y="3436922"/>
                  <a:pt x="0" y="3047988"/>
                </a:cubicBezTo>
                <a:cubicBezTo>
                  <a:pt x="-2" y="3047994"/>
                  <a:pt x="0" y="3047999"/>
                  <a:pt x="0" y="3048000"/>
                </a:cubicBezTo>
                <a:cubicBezTo>
                  <a:pt x="-530277" y="3102913"/>
                  <a:pt x="-708183" y="3118333"/>
                  <a:pt x="-981732" y="3164702"/>
                </a:cubicBezTo>
                <a:cubicBezTo>
                  <a:pt x="-902698" y="2892725"/>
                  <a:pt x="-460597" y="2621366"/>
                  <a:pt x="0" y="2133600"/>
                </a:cubicBezTo>
                <a:cubicBezTo>
                  <a:pt x="69241" y="1663542"/>
                  <a:pt x="-19654" y="1337670"/>
                  <a:pt x="0" y="609612"/>
                </a:cubicBezTo>
                <a:close/>
              </a:path>
              <a:path w="7772400" h="3657600" stroke="0" extrusionOk="0">
                <a:moveTo>
                  <a:pt x="0" y="609612"/>
                </a:moveTo>
                <a:cubicBezTo>
                  <a:pt x="-24295" y="262038"/>
                  <a:pt x="292885" y="-30451"/>
                  <a:pt x="609612" y="0"/>
                </a:cubicBezTo>
                <a:cubicBezTo>
                  <a:pt x="911108" y="78821"/>
                  <a:pt x="1063694" y="992"/>
                  <a:pt x="1295400" y="0"/>
                </a:cubicBezTo>
                <a:lnTo>
                  <a:pt x="1295400" y="0"/>
                </a:lnTo>
                <a:cubicBezTo>
                  <a:pt x="1973229" y="-194542"/>
                  <a:pt x="2619044" y="55400"/>
                  <a:pt x="3238500" y="0"/>
                </a:cubicBezTo>
                <a:cubicBezTo>
                  <a:pt x="3831317" y="125926"/>
                  <a:pt x="5543089" y="157716"/>
                  <a:pt x="7162788" y="0"/>
                </a:cubicBezTo>
                <a:cubicBezTo>
                  <a:pt x="7555424" y="3737"/>
                  <a:pt x="7788434" y="252278"/>
                  <a:pt x="7772400" y="609612"/>
                </a:cubicBezTo>
                <a:cubicBezTo>
                  <a:pt x="7646745" y="871176"/>
                  <a:pt x="7701791" y="1619000"/>
                  <a:pt x="7772400" y="2133600"/>
                </a:cubicBezTo>
                <a:lnTo>
                  <a:pt x="7772400" y="2133600"/>
                </a:lnTo>
                <a:cubicBezTo>
                  <a:pt x="7835966" y="2537637"/>
                  <a:pt x="7726325" y="2838351"/>
                  <a:pt x="7772400" y="3048000"/>
                </a:cubicBezTo>
                <a:cubicBezTo>
                  <a:pt x="7772399" y="3047997"/>
                  <a:pt x="7772400" y="3047992"/>
                  <a:pt x="7772400" y="3047988"/>
                </a:cubicBezTo>
                <a:cubicBezTo>
                  <a:pt x="7734032" y="3359609"/>
                  <a:pt x="7507216" y="3690125"/>
                  <a:pt x="7162788" y="3657600"/>
                </a:cubicBezTo>
                <a:cubicBezTo>
                  <a:pt x="5637591" y="3592598"/>
                  <a:pt x="4695100" y="3837921"/>
                  <a:pt x="3238500" y="3657600"/>
                </a:cubicBezTo>
                <a:cubicBezTo>
                  <a:pt x="2946159" y="3674979"/>
                  <a:pt x="2164764" y="3553523"/>
                  <a:pt x="1295400" y="3657600"/>
                </a:cubicBezTo>
                <a:lnTo>
                  <a:pt x="1295400" y="3657600"/>
                </a:lnTo>
                <a:cubicBezTo>
                  <a:pt x="1055576" y="3651877"/>
                  <a:pt x="791764" y="3583341"/>
                  <a:pt x="609612" y="3657600"/>
                </a:cubicBezTo>
                <a:cubicBezTo>
                  <a:pt x="241667" y="3666863"/>
                  <a:pt x="2689" y="3445151"/>
                  <a:pt x="0" y="3047988"/>
                </a:cubicBezTo>
                <a:cubicBezTo>
                  <a:pt x="0" y="3047991"/>
                  <a:pt x="-1" y="3048000"/>
                  <a:pt x="0" y="3048000"/>
                </a:cubicBezTo>
                <a:cubicBezTo>
                  <a:pt x="-464728" y="3122034"/>
                  <a:pt x="-578282" y="3085588"/>
                  <a:pt x="-981732" y="3164702"/>
                </a:cubicBezTo>
                <a:cubicBezTo>
                  <a:pt x="-921082" y="2799003"/>
                  <a:pt x="-461779" y="2697459"/>
                  <a:pt x="0" y="2133600"/>
                </a:cubicBezTo>
                <a:cubicBezTo>
                  <a:pt x="-45412" y="1468702"/>
                  <a:pt x="-121303" y="781916"/>
                  <a:pt x="0" y="609612"/>
                </a:cubicBezTo>
                <a:close/>
              </a:path>
              <a:path w="7772400" h="3657600" fill="none" stroke="0" extrusionOk="0">
                <a:moveTo>
                  <a:pt x="0" y="609612"/>
                </a:moveTo>
                <a:cubicBezTo>
                  <a:pt x="8188" y="299595"/>
                  <a:pt x="291947" y="-39422"/>
                  <a:pt x="609612" y="0"/>
                </a:cubicBezTo>
                <a:cubicBezTo>
                  <a:pt x="795972" y="-28791"/>
                  <a:pt x="1170811" y="-24683"/>
                  <a:pt x="1295400" y="0"/>
                </a:cubicBezTo>
                <a:lnTo>
                  <a:pt x="1295400" y="0"/>
                </a:lnTo>
                <a:cubicBezTo>
                  <a:pt x="1834538" y="177415"/>
                  <a:pt x="2865195" y="-129276"/>
                  <a:pt x="3238500" y="0"/>
                </a:cubicBezTo>
                <a:cubicBezTo>
                  <a:pt x="4355252" y="77048"/>
                  <a:pt x="5405895" y="13370"/>
                  <a:pt x="7162788" y="0"/>
                </a:cubicBezTo>
                <a:cubicBezTo>
                  <a:pt x="7456570" y="18033"/>
                  <a:pt x="7813247" y="232438"/>
                  <a:pt x="7772400" y="609612"/>
                </a:cubicBezTo>
                <a:cubicBezTo>
                  <a:pt x="7758960" y="936127"/>
                  <a:pt x="7698004" y="1469558"/>
                  <a:pt x="7772400" y="2133600"/>
                </a:cubicBezTo>
                <a:lnTo>
                  <a:pt x="7772400" y="2133600"/>
                </a:lnTo>
                <a:cubicBezTo>
                  <a:pt x="7710338" y="2221187"/>
                  <a:pt x="7826291" y="2644999"/>
                  <a:pt x="7772400" y="3048000"/>
                </a:cubicBezTo>
                <a:cubicBezTo>
                  <a:pt x="7772401" y="3047994"/>
                  <a:pt x="7772400" y="3047993"/>
                  <a:pt x="7772400" y="3047988"/>
                </a:cubicBezTo>
                <a:cubicBezTo>
                  <a:pt x="7734587" y="3410035"/>
                  <a:pt x="7470967" y="3666631"/>
                  <a:pt x="7162788" y="3657600"/>
                </a:cubicBezTo>
                <a:cubicBezTo>
                  <a:pt x="6227324" y="3571774"/>
                  <a:pt x="4818832" y="3757029"/>
                  <a:pt x="3238500" y="3657600"/>
                </a:cubicBezTo>
                <a:cubicBezTo>
                  <a:pt x="2938463" y="3853327"/>
                  <a:pt x="1669956" y="3628049"/>
                  <a:pt x="1295400" y="3657600"/>
                </a:cubicBezTo>
                <a:lnTo>
                  <a:pt x="1295400" y="3657600"/>
                </a:lnTo>
                <a:cubicBezTo>
                  <a:pt x="1057858" y="3674622"/>
                  <a:pt x="844667" y="3690694"/>
                  <a:pt x="609612" y="3657600"/>
                </a:cubicBezTo>
                <a:cubicBezTo>
                  <a:pt x="222019" y="3679885"/>
                  <a:pt x="42603" y="3440046"/>
                  <a:pt x="0" y="3047988"/>
                </a:cubicBezTo>
                <a:cubicBezTo>
                  <a:pt x="-1" y="3047993"/>
                  <a:pt x="1" y="3047999"/>
                  <a:pt x="0" y="3048000"/>
                </a:cubicBezTo>
                <a:cubicBezTo>
                  <a:pt x="-518237" y="3111615"/>
                  <a:pt x="-671470" y="3122467"/>
                  <a:pt x="-981732" y="3164702"/>
                </a:cubicBezTo>
                <a:cubicBezTo>
                  <a:pt x="-861192" y="2902959"/>
                  <a:pt x="-489041" y="2640458"/>
                  <a:pt x="0" y="2133600"/>
                </a:cubicBezTo>
                <a:cubicBezTo>
                  <a:pt x="123684" y="1592982"/>
                  <a:pt x="-66683" y="1314638"/>
                  <a:pt x="0" y="609612"/>
                </a:cubicBezTo>
                <a:close/>
              </a:path>
            </a:pathLst>
          </a:custGeom>
          <a:solidFill>
            <a:srgbClr val="FFFFCC"/>
          </a:solidFill>
          <a:ln w="38100">
            <a:solidFill>
              <a:srgbClr val="002060"/>
            </a:solidFill>
            <a:extLst>
              <a:ext uri="{C807C97D-BFC1-408E-A445-0C87EB9F89A2}">
                <ask:lineSketchStyleProps xmlns:ask="http://schemas.microsoft.com/office/drawing/2018/sketchyshapes" sd="1562774831">
                  <a:custGeom>
                    <a:avLst/>
                    <a:gdLst>
                      <a:gd name="connsiteX0" fmla="*/ 0 w 7772400"/>
                      <a:gd name="connsiteY0" fmla="*/ 609612 h 3657600"/>
                      <a:gd name="connsiteX1" fmla="*/ 609612 w 7772400"/>
                      <a:gd name="connsiteY1" fmla="*/ 0 h 3657600"/>
                      <a:gd name="connsiteX2" fmla="*/ 1295400 w 7772400"/>
                      <a:gd name="connsiteY2" fmla="*/ 0 h 3657600"/>
                      <a:gd name="connsiteX3" fmla="*/ 1295400 w 7772400"/>
                      <a:gd name="connsiteY3" fmla="*/ 0 h 3657600"/>
                      <a:gd name="connsiteX4" fmla="*/ 3238500 w 7772400"/>
                      <a:gd name="connsiteY4" fmla="*/ 0 h 3657600"/>
                      <a:gd name="connsiteX5" fmla="*/ 7162788 w 7772400"/>
                      <a:gd name="connsiteY5" fmla="*/ 0 h 3657600"/>
                      <a:gd name="connsiteX6" fmla="*/ 7772400 w 7772400"/>
                      <a:gd name="connsiteY6" fmla="*/ 609612 h 3657600"/>
                      <a:gd name="connsiteX7" fmla="*/ 7772400 w 7772400"/>
                      <a:gd name="connsiteY7" fmla="*/ 2133600 h 3657600"/>
                      <a:gd name="connsiteX8" fmla="*/ 7772400 w 7772400"/>
                      <a:gd name="connsiteY8" fmla="*/ 2133600 h 3657600"/>
                      <a:gd name="connsiteX9" fmla="*/ 7772400 w 7772400"/>
                      <a:gd name="connsiteY9" fmla="*/ 3048000 h 3657600"/>
                      <a:gd name="connsiteX10" fmla="*/ 7772400 w 7772400"/>
                      <a:gd name="connsiteY10" fmla="*/ 3047988 h 3657600"/>
                      <a:gd name="connsiteX11" fmla="*/ 7162788 w 7772400"/>
                      <a:gd name="connsiteY11" fmla="*/ 3657600 h 3657600"/>
                      <a:gd name="connsiteX12" fmla="*/ 3238500 w 7772400"/>
                      <a:gd name="connsiteY12" fmla="*/ 3657600 h 3657600"/>
                      <a:gd name="connsiteX13" fmla="*/ 1295400 w 7772400"/>
                      <a:gd name="connsiteY13" fmla="*/ 3657600 h 3657600"/>
                      <a:gd name="connsiteX14" fmla="*/ 1295400 w 7772400"/>
                      <a:gd name="connsiteY14" fmla="*/ 3657600 h 3657600"/>
                      <a:gd name="connsiteX15" fmla="*/ 609612 w 7772400"/>
                      <a:gd name="connsiteY15" fmla="*/ 3657600 h 3657600"/>
                      <a:gd name="connsiteX16" fmla="*/ 0 w 7772400"/>
                      <a:gd name="connsiteY16" fmla="*/ 3047988 h 3657600"/>
                      <a:gd name="connsiteX17" fmla="*/ 0 w 7772400"/>
                      <a:gd name="connsiteY17" fmla="*/ 3048000 h 3657600"/>
                      <a:gd name="connsiteX18" fmla="*/ -981732 w 7772400"/>
                      <a:gd name="connsiteY18" fmla="*/ 3164702 h 3657600"/>
                      <a:gd name="connsiteX19" fmla="*/ 0 w 7772400"/>
                      <a:gd name="connsiteY19" fmla="*/ 2133600 h 3657600"/>
                      <a:gd name="connsiteX20" fmla="*/ 0 w 7772400"/>
                      <a:gd name="connsiteY20" fmla="*/ 609612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2400" h="3657600" fill="none" extrusionOk="0">
                        <a:moveTo>
                          <a:pt x="0" y="609612"/>
                        </a:moveTo>
                        <a:cubicBezTo>
                          <a:pt x="15144" y="312398"/>
                          <a:pt x="302406" y="-5329"/>
                          <a:pt x="609612" y="0"/>
                        </a:cubicBezTo>
                        <a:cubicBezTo>
                          <a:pt x="785250" y="-21687"/>
                          <a:pt x="1158848" y="-31909"/>
                          <a:pt x="1295400" y="0"/>
                        </a:cubicBezTo>
                        <a:lnTo>
                          <a:pt x="1295400" y="0"/>
                        </a:lnTo>
                        <a:cubicBezTo>
                          <a:pt x="1815606" y="152005"/>
                          <a:pt x="2916347" y="-109974"/>
                          <a:pt x="3238500" y="0"/>
                        </a:cubicBezTo>
                        <a:cubicBezTo>
                          <a:pt x="4362598" y="58335"/>
                          <a:pt x="5425886" y="-152784"/>
                          <a:pt x="7162788" y="0"/>
                        </a:cubicBezTo>
                        <a:cubicBezTo>
                          <a:pt x="7478588" y="-379"/>
                          <a:pt x="7776716" y="267595"/>
                          <a:pt x="7772400" y="609612"/>
                        </a:cubicBezTo>
                        <a:cubicBezTo>
                          <a:pt x="7717573" y="947289"/>
                          <a:pt x="7711932" y="1524868"/>
                          <a:pt x="7772400" y="2133600"/>
                        </a:cubicBezTo>
                        <a:lnTo>
                          <a:pt x="7772400" y="2133600"/>
                        </a:lnTo>
                        <a:cubicBezTo>
                          <a:pt x="7714037" y="2230678"/>
                          <a:pt x="7818874" y="2619434"/>
                          <a:pt x="7772400" y="3048000"/>
                        </a:cubicBezTo>
                        <a:cubicBezTo>
                          <a:pt x="7772401" y="3047994"/>
                          <a:pt x="7772400" y="3047993"/>
                          <a:pt x="7772400" y="3047988"/>
                        </a:cubicBezTo>
                        <a:cubicBezTo>
                          <a:pt x="7736332" y="3386110"/>
                          <a:pt x="7473658" y="3649036"/>
                          <a:pt x="7162788" y="3657600"/>
                        </a:cubicBezTo>
                        <a:cubicBezTo>
                          <a:pt x="6128545" y="3664802"/>
                          <a:pt x="4886959" y="3706256"/>
                          <a:pt x="3238500" y="3657600"/>
                        </a:cubicBezTo>
                        <a:cubicBezTo>
                          <a:pt x="2983169" y="3809532"/>
                          <a:pt x="1660711" y="3677771"/>
                          <a:pt x="1295400" y="3657600"/>
                        </a:cubicBezTo>
                        <a:lnTo>
                          <a:pt x="1295400" y="3657600"/>
                        </a:lnTo>
                        <a:cubicBezTo>
                          <a:pt x="1054116" y="3654470"/>
                          <a:pt x="814004" y="3712414"/>
                          <a:pt x="609612" y="3657600"/>
                        </a:cubicBezTo>
                        <a:cubicBezTo>
                          <a:pt x="242319" y="3676681"/>
                          <a:pt x="41016" y="3421612"/>
                          <a:pt x="0" y="3047988"/>
                        </a:cubicBezTo>
                        <a:cubicBezTo>
                          <a:pt x="-1" y="3047993"/>
                          <a:pt x="0" y="3047999"/>
                          <a:pt x="0" y="3048000"/>
                        </a:cubicBezTo>
                        <a:cubicBezTo>
                          <a:pt x="-488566" y="3104199"/>
                          <a:pt x="-701027" y="3113236"/>
                          <a:pt x="-981732" y="3164702"/>
                        </a:cubicBezTo>
                        <a:cubicBezTo>
                          <a:pt x="-846326" y="2905503"/>
                          <a:pt x="-409499" y="2671080"/>
                          <a:pt x="0" y="2133600"/>
                        </a:cubicBezTo>
                        <a:cubicBezTo>
                          <a:pt x="96345" y="1629044"/>
                          <a:pt x="-77497" y="1314784"/>
                          <a:pt x="0" y="609612"/>
                        </a:cubicBezTo>
                        <a:close/>
                      </a:path>
                      <a:path w="7772400" h="3657600" stroke="0" extrusionOk="0">
                        <a:moveTo>
                          <a:pt x="0" y="609612"/>
                        </a:moveTo>
                        <a:cubicBezTo>
                          <a:pt x="-11480" y="251803"/>
                          <a:pt x="260320" y="-41114"/>
                          <a:pt x="609612" y="0"/>
                        </a:cubicBezTo>
                        <a:cubicBezTo>
                          <a:pt x="929195" y="58553"/>
                          <a:pt x="1083483" y="-6227"/>
                          <a:pt x="1295400" y="0"/>
                        </a:cubicBezTo>
                        <a:lnTo>
                          <a:pt x="1295400" y="0"/>
                        </a:lnTo>
                        <a:cubicBezTo>
                          <a:pt x="1910935" y="-122881"/>
                          <a:pt x="2595597" y="127991"/>
                          <a:pt x="3238500" y="0"/>
                        </a:cubicBezTo>
                        <a:cubicBezTo>
                          <a:pt x="3902302" y="99885"/>
                          <a:pt x="5309580" y="25245"/>
                          <a:pt x="7162788" y="0"/>
                        </a:cubicBezTo>
                        <a:cubicBezTo>
                          <a:pt x="7496046" y="2860"/>
                          <a:pt x="7794927" y="251253"/>
                          <a:pt x="7772400" y="609612"/>
                        </a:cubicBezTo>
                        <a:cubicBezTo>
                          <a:pt x="7684942" y="851457"/>
                          <a:pt x="7654602" y="1558196"/>
                          <a:pt x="7772400" y="2133600"/>
                        </a:cubicBezTo>
                        <a:lnTo>
                          <a:pt x="7772400" y="2133600"/>
                        </a:lnTo>
                        <a:cubicBezTo>
                          <a:pt x="7797006" y="2534185"/>
                          <a:pt x="7735485" y="2842999"/>
                          <a:pt x="7772400" y="3048000"/>
                        </a:cubicBezTo>
                        <a:cubicBezTo>
                          <a:pt x="7772399" y="3047997"/>
                          <a:pt x="7772400" y="3047992"/>
                          <a:pt x="7772400" y="3047988"/>
                        </a:cubicBezTo>
                        <a:cubicBezTo>
                          <a:pt x="7771330" y="3399334"/>
                          <a:pt x="7493962" y="3693597"/>
                          <a:pt x="7162788" y="3657600"/>
                        </a:cubicBezTo>
                        <a:cubicBezTo>
                          <a:pt x="5646764" y="3525292"/>
                          <a:pt x="4822164" y="3745143"/>
                          <a:pt x="3238500" y="3657600"/>
                        </a:cubicBezTo>
                        <a:cubicBezTo>
                          <a:pt x="2903029" y="3615061"/>
                          <a:pt x="2230423" y="3581325"/>
                          <a:pt x="1295400" y="3657600"/>
                        </a:cubicBezTo>
                        <a:lnTo>
                          <a:pt x="1295400" y="3657600"/>
                        </a:lnTo>
                        <a:cubicBezTo>
                          <a:pt x="1053632" y="3656458"/>
                          <a:pt x="786254" y="3598701"/>
                          <a:pt x="609612" y="3657600"/>
                        </a:cubicBezTo>
                        <a:cubicBezTo>
                          <a:pt x="245588" y="3661917"/>
                          <a:pt x="5725" y="3451163"/>
                          <a:pt x="0" y="3047988"/>
                        </a:cubicBezTo>
                        <a:cubicBezTo>
                          <a:pt x="0" y="3047992"/>
                          <a:pt x="-1" y="3047999"/>
                          <a:pt x="0" y="3048000"/>
                        </a:cubicBezTo>
                        <a:cubicBezTo>
                          <a:pt x="-474352" y="3121445"/>
                          <a:pt x="-575916" y="3090387"/>
                          <a:pt x="-981732" y="3164702"/>
                        </a:cubicBezTo>
                        <a:cubicBezTo>
                          <a:pt x="-857290" y="2862105"/>
                          <a:pt x="-411037" y="2680967"/>
                          <a:pt x="0" y="2133600"/>
                        </a:cubicBezTo>
                        <a:cubicBezTo>
                          <a:pt x="-51830" y="1464129"/>
                          <a:pt x="-95552" y="803363"/>
                          <a:pt x="0" y="60961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i="1">
                <a:solidFill>
                  <a:schemeClr val="tx2"/>
                </a:solidFill>
              </a:rPr>
              <a:t>Nobita cảm ơn các bạn học sinh lớp … đã giúp tớ biết cách </a:t>
            </a:r>
            <a:r>
              <a:rPr lang="en-US" sz="3600" i="1">
                <a:solidFill>
                  <a:srgbClr val="FF0000"/>
                </a:solidFill>
              </a:rPr>
              <a:t>tìm số bị trừ </a:t>
            </a:r>
            <a:r>
              <a:rPr lang="en-US" sz="3600" i="1">
                <a:solidFill>
                  <a:schemeClr val="tx2"/>
                </a:solidFill>
              </a:rPr>
              <a:t>và </a:t>
            </a:r>
            <a:r>
              <a:rPr lang="en-US" sz="3600" i="1">
                <a:solidFill>
                  <a:srgbClr val="FF0000"/>
                </a:solidFill>
              </a:rPr>
              <a:t>tìm số trừ</a:t>
            </a:r>
            <a:r>
              <a:rPr lang="en-US" sz="3600" i="1">
                <a:solidFill>
                  <a:schemeClr val="tx2"/>
                </a:solidFill>
              </a:rPr>
              <a:t>. Nhưng người bạn mèo máy Doraemon của tớ đang gặp khó khăn với lũ chuột. Các bạn hãy giúp Doraemon được không?</a:t>
            </a:r>
          </a:p>
        </p:txBody>
      </p:sp>
    </p:spTree>
    <p:extLst>
      <p:ext uri="{BB962C8B-B14F-4D97-AF65-F5344CB8AC3E}">
        <p14:creationId xmlns:p14="http://schemas.microsoft.com/office/powerpoint/2010/main" val="40730556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04F95432-86C1-F38C-E995-D83E3C55E7E5}"/>
              </a:ext>
            </a:extLst>
          </p:cNvPr>
          <p:cNvPicPr preferRelativeResize="0"/>
          <p:nvPr/>
        </p:nvPicPr>
        <p:blipFill rotWithShape="1">
          <a:blip r:embed="rId3"/>
          <a:srcRect t="6080" b="13384"/>
          <a:stretch>
            <a:fillRect/>
          </a:stretch>
        </p:blipFill>
        <p:spPr>
          <a:xfrm>
            <a:off x="0" y="0"/>
            <a:ext cx="12192000" cy="6857999"/>
          </a:xfrm>
          <a:prstGeom prst="rect">
            <a:avLst/>
          </a:prstGeom>
          <a:noFill/>
          <a:ln>
            <a:noFill/>
          </a:ln>
        </p:spPr>
      </p:pic>
      <p:sp>
        <p:nvSpPr>
          <p:cNvPr id="4" name="TextBox 3"/>
          <p:cNvSpPr txBox="1"/>
          <p:nvPr/>
        </p:nvSpPr>
        <p:spPr>
          <a:xfrm>
            <a:off x="4495800" y="3005376"/>
            <a:ext cx="6908645" cy="3166824"/>
          </a:xfrm>
          <a:custGeom>
            <a:avLst/>
            <a:gdLst>
              <a:gd name="connsiteX0" fmla="*/ 0 w 6908645"/>
              <a:gd name="connsiteY0" fmla="*/ 527815 h 3166824"/>
              <a:gd name="connsiteX1" fmla="*/ 527815 w 6908645"/>
              <a:gd name="connsiteY1" fmla="*/ 0 h 3166824"/>
              <a:gd name="connsiteX2" fmla="*/ 6380830 w 6908645"/>
              <a:gd name="connsiteY2" fmla="*/ 0 h 3166824"/>
              <a:gd name="connsiteX3" fmla="*/ 6908645 w 6908645"/>
              <a:gd name="connsiteY3" fmla="*/ 527815 h 3166824"/>
              <a:gd name="connsiteX4" fmla="*/ 6908645 w 6908645"/>
              <a:gd name="connsiteY4" fmla="*/ 2639009 h 3166824"/>
              <a:gd name="connsiteX5" fmla="*/ 6380830 w 6908645"/>
              <a:gd name="connsiteY5" fmla="*/ 3166824 h 3166824"/>
              <a:gd name="connsiteX6" fmla="*/ 527815 w 6908645"/>
              <a:gd name="connsiteY6" fmla="*/ 3166824 h 3166824"/>
              <a:gd name="connsiteX7" fmla="*/ 0 w 6908645"/>
              <a:gd name="connsiteY7" fmla="*/ 2639009 h 3166824"/>
              <a:gd name="connsiteX8" fmla="*/ 0 w 6908645"/>
              <a:gd name="connsiteY8" fmla="*/ 527815 h 316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645" h="3166824" fill="none" extrusionOk="0">
                <a:moveTo>
                  <a:pt x="0" y="527815"/>
                </a:moveTo>
                <a:cubicBezTo>
                  <a:pt x="-10569" y="245436"/>
                  <a:pt x="246354" y="-5533"/>
                  <a:pt x="527815" y="0"/>
                </a:cubicBezTo>
                <a:cubicBezTo>
                  <a:pt x="1199094" y="-138545"/>
                  <a:pt x="5188596" y="36846"/>
                  <a:pt x="6380830" y="0"/>
                </a:cubicBezTo>
                <a:cubicBezTo>
                  <a:pt x="6629970" y="-17435"/>
                  <a:pt x="6901948" y="223116"/>
                  <a:pt x="6908645" y="527815"/>
                </a:cubicBezTo>
                <a:cubicBezTo>
                  <a:pt x="7037466" y="1510931"/>
                  <a:pt x="7034086" y="1956613"/>
                  <a:pt x="6908645" y="2639009"/>
                </a:cubicBezTo>
                <a:cubicBezTo>
                  <a:pt x="6931806" y="2878520"/>
                  <a:pt x="6639770" y="3174257"/>
                  <a:pt x="6380830" y="3166824"/>
                </a:cubicBezTo>
                <a:cubicBezTo>
                  <a:pt x="4095132" y="3260375"/>
                  <a:pt x="1585029" y="3175529"/>
                  <a:pt x="527815" y="3166824"/>
                </a:cubicBezTo>
                <a:cubicBezTo>
                  <a:pt x="241437" y="3149425"/>
                  <a:pt x="-7588" y="2885222"/>
                  <a:pt x="0" y="2639009"/>
                </a:cubicBezTo>
                <a:cubicBezTo>
                  <a:pt x="81452" y="2164778"/>
                  <a:pt x="46712" y="1441635"/>
                  <a:pt x="0" y="527815"/>
                </a:cubicBezTo>
                <a:close/>
              </a:path>
              <a:path w="6908645" h="3166824" stroke="0" extrusionOk="0">
                <a:moveTo>
                  <a:pt x="0" y="527815"/>
                </a:moveTo>
                <a:cubicBezTo>
                  <a:pt x="3264" y="215173"/>
                  <a:pt x="198326" y="-35865"/>
                  <a:pt x="527815" y="0"/>
                </a:cubicBezTo>
                <a:cubicBezTo>
                  <a:pt x="1182104" y="-96889"/>
                  <a:pt x="3538151" y="-54584"/>
                  <a:pt x="6380830" y="0"/>
                </a:cubicBezTo>
                <a:cubicBezTo>
                  <a:pt x="6656609" y="-295"/>
                  <a:pt x="6922183" y="236908"/>
                  <a:pt x="6908645" y="527815"/>
                </a:cubicBezTo>
                <a:cubicBezTo>
                  <a:pt x="6977942" y="989891"/>
                  <a:pt x="6817933" y="1622788"/>
                  <a:pt x="6908645" y="2639009"/>
                </a:cubicBezTo>
                <a:cubicBezTo>
                  <a:pt x="6928183" y="2880530"/>
                  <a:pt x="6694431" y="3197602"/>
                  <a:pt x="6380830" y="3166824"/>
                </a:cubicBezTo>
                <a:cubicBezTo>
                  <a:pt x="4738201" y="3193548"/>
                  <a:pt x="2916294" y="3081371"/>
                  <a:pt x="527815" y="3166824"/>
                </a:cubicBezTo>
                <a:cubicBezTo>
                  <a:pt x="258167" y="3151069"/>
                  <a:pt x="3631" y="2925434"/>
                  <a:pt x="0" y="2639009"/>
                </a:cubicBezTo>
                <a:cubicBezTo>
                  <a:pt x="28175" y="1768003"/>
                  <a:pt x="139458" y="1066212"/>
                  <a:pt x="0" y="527815"/>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3600" i="1">
                <a:solidFill>
                  <a:srgbClr val="002060"/>
                </a:solidFill>
                <a:latin typeface="+mj-lt"/>
                <a:cs typeface="Times New Roman" pitchFamily="18" charset="0"/>
              </a:rPr>
              <a:t>Những con chuột đáng ghét đang tìm cách ăn vụng bánh rán của chú mèo máy Doraemon. Các em hãy ngăn cản chúng bằng cách trả lời câu hỏi sau nhé.</a:t>
            </a:r>
          </a:p>
        </p:txBody>
      </p:sp>
      <p:pic>
        <p:nvPicPr>
          <p:cNvPr id="3076" name="Picture 4" descr="Tổng hợp ảnh Doremon PNG">
            <a:extLst>
              <a:ext uri="{FF2B5EF4-FFF2-40B4-BE49-F238E27FC236}">
                <a16:creationId xmlns:a16="http://schemas.microsoft.com/office/drawing/2014/main" id="{EDF12538-9C6A-7CC5-203F-451D539455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11355" y="2404298"/>
            <a:ext cx="4159789" cy="426268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5D8738A-ACD1-C649-15CF-3826737DEDBD}"/>
              </a:ext>
            </a:extLst>
          </p:cNvPr>
          <p:cNvGrpSpPr/>
          <p:nvPr/>
        </p:nvGrpSpPr>
        <p:grpSpPr>
          <a:xfrm>
            <a:off x="2914650" y="164767"/>
            <a:ext cx="6362700" cy="1938992"/>
            <a:chOff x="2019300" y="149496"/>
            <a:chExt cx="8153400" cy="1938992"/>
          </a:xfrm>
        </p:grpSpPr>
        <p:sp>
          <p:nvSpPr>
            <p:cNvPr id="13" name="TextBox 12">
              <a:extLst>
                <a:ext uri="{FF2B5EF4-FFF2-40B4-BE49-F238E27FC236}">
                  <a16:creationId xmlns:a16="http://schemas.microsoft.com/office/drawing/2014/main" id="{DBC32C34-F8D7-38DD-6EA3-8D6663CE2DE0}"/>
                </a:ext>
              </a:extLst>
            </p:cNvPr>
            <p:cNvSpPr txBox="1"/>
            <p:nvPr/>
          </p:nvSpPr>
          <p:spPr>
            <a:xfrm>
              <a:off x="2019300" y="149496"/>
              <a:ext cx="8153400" cy="1938992"/>
            </a:xfrm>
            <a:prstGeom prst="rect">
              <a:avLst/>
            </a:prstGeom>
            <a:noFill/>
          </p:spPr>
          <p:txBody>
            <a:bodyPr wrap="square">
              <a:spAutoFit/>
            </a:bodyPr>
            <a:lstStyle/>
            <a:p>
              <a:pPr algn="ctr"/>
              <a:r>
                <a:rPr lang="en-US" sz="6000" b="1" dirty="0">
                  <a:ln w="254000">
                    <a:solidFill>
                      <a:schemeClr val="bg1"/>
                    </a:solidFill>
                  </a:ln>
                  <a:solidFill>
                    <a:srgbClr val="FF0000"/>
                  </a:solidFill>
                  <a:latin typeface="UVN Banh Mi" pitchFamily="2" charset="0"/>
                  <a:cs typeface="Times New Roman" pitchFamily="18" charset="0"/>
                </a:rPr>
                <a:t>DORAEMON VÀ CHIẾC BÁNH RÁN</a:t>
              </a:r>
            </a:p>
          </p:txBody>
        </p:sp>
        <p:sp>
          <p:nvSpPr>
            <p:cNvPr id="8" name="TextBox 7">
              <a:extLst>
                <a:ext uri="{FF2B5EF4-FFF2-40B4-BE49-F238E27FC236}">
                  <a16:creationId xmlns:a16="http://schemas.microsoft.com/office/drawing/2014/main" id="{6F1D70AD-25A5-CABA-5EFC-932036C39C2E}"/>
                </a:ext>
              </a:extLst>
            </p:cNvPr>
            <p:cNvSpPr txBox="1"/>
            <p:nvPr/>
          </p:nvSpPr>
          <p:spPr>
            <a:xfrm>
              <a:off x="2019300" y="149496"/>
              <a:ext cx="8153400" cy="1938992"/>
            </a:xfrm>
            <a:prstGeom prst="rect">
              <a:avLst/>
            </a:prstGeom>
            <a:noFill/>
          </p:spPr>
          <p:txBody>
            <a:bodyPr wrap="square">
              <a:spAutoFit/>
            </a:bodyPr>
            <a:lstStyle/>
            <a:p>
              <a:pPr algn="ctr"/>
              <a:r>
                <a:rPr lang="en-US" sz="6000" b="1" dirty="0">
                  <a:ln w="38100">
                    <a:solidFill>
                      <a:srgbClr val="002060"/>
                    </a:solidFill>
                  </a:ln>
                  <a:solidFill>
                    <a:srgbClr val="CCFFFF"/>
                  </a:solidFill>
                  <a:latin typeface="UVN Banh Mi" pitchFamily="2" charset="0"/>
                  <a:cs typeface="Times New Roman" pitchFamily="18" charset="0"/>
                </a:rPr>
                <a:t>DORAEMON VÀ CHIẾC BÁNH RÁN</a:t>
              </a:r>
            </a:p>
          </p:txBody>
        </p:sp>
      </p:grpSp>
    </p:spTree>
    <p:extLst>
      <p:ext uri="{BB962C8B-B14F-4D97-AF65-F5344CB8AC3E}">
        <p14:creationId xmlns:p14="http://schemas.microsoft.com/office/powerpoint/2010/main" val="31650184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p:spPr>
        <p:style>
          <a:lnRef idx="3">
            <a:schemeClr val="lt1"/>
          </a:lnRef>
          <a:fillRef idx="1">
            <a:schemeClr val="accent5"/>
          </a:fillRef>
          <a:effectRef idx="1">
            <a:schemeClr val="accent5"/>
          </a:effectRef>
          <a:fontRef idx="minor">
            <a:schemeClr val="lt1"/>
          </a:fontRef>
        </p:style>
        <p:txBody>
          <a:bodyPr bIns="274320" rtlCol="0" anchor="ctr"/>
          <a:lstStyle/>
          <a:p>
            <a:pPr algn="ctr"/>
            <a:r>
              <a:rPr lang="en-US" sz="4000" b="1" dirty="0">
                <a:solidFill>
                  <a:srgbClr val="FFFFFF"/>
                </a:solidFill>
              </a:rPr>
              <a:t>1</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683774" y="583389"/>
            <a:ext cx="3487186" cy="830997"/>
          </a:xfrm>
          <a:prstGeom prst="rect">
            <a:avLst/>
          </a:prstGeom>
          <a:noFill/>
        </p:spPr>
        <p:txBody>
          <a:bodyPr wrap="square" rtlCol="0">
            <a:spAutoFit/>
          </a:bodyPr>
          <a:lstStyle/>
          <a:p>
            <a:r>
              <a:rPr lang="en-US" sz="4800" b="1" dirty="0" err="1">
                <a:latin typeface="Calibri" panose="020F0502020204030204" pitchFamily="34" charset="0"/>
                <a:cs typeface="Calibri" panose="020F0502020204030204" pitchFamily="34" charset="0"/>
              </a:rPr>
              <a:t>Tìm</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số</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bị</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trừ</a:t>
            </a:r>
            <a:endParaRPr lang="en-US" sz="48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3F2B23F9-050B-821D-9D51-6D8F4ED91BBE}"/>
              </a:ext>
            </a:extLst>
          </p:cNvPr>
          <p:cNvSpPr txBox="1"/>
          <p:nvPr/>
        </p:nvSpPr>
        <p:spPr>
          <a:xfrm>
            <a:off x="1524000" y="1530248"/>
            <a:ext cx="6126725" cy="2981907"/>
          </a:xfrm>
          <a:prstGeom prst="rect">
            <a:avLst/>
          </a:prstGeom>
          <a:noFill/>
        </p:spPr>
        <p:txBody>
          <a:bodyPr wrap="square" rtlCol="0">
            <a:spAutoFit/>
          </a:bodyPr>
          <a:lstStyle/>
          <a:p>
            <a:pPr>
              <a:lnSpc>
                <a:spcPct val="150000"/>
              </a:lnSpc>
            </a:pPr>
            <a:r>
              <a:rPr lang="en-US" sz="6600" b="1" dirty="0"/>
              <a:t>a) </a:t>
            </a:r>
            <a:r>
              <a:rPr lang="en-US" sz="6600" b="1" dirty="0">
                <a:solidFill>
                  <a:srgbClr val="C00000"/>
                </a:solidFill>
              </a:rPr>
              <a:t>.?.</a:t>
            </a:r>
            <a:r>
              <a:rPr lang="en-US" sz="6600" b="1" dirty="0"/>
              <a:t> – 18 = 23</a:t>
            </a:r>
          </a:p>
          <a:p>
            <a:pPr>
              <a:lnSpc>
                <a:spcPct val="150000"/>
              </a:lnSpc>
            </a:pPr>
            <a:r>
              <a:rPr lang="en-US" sz="6600" b="1" dirty="0"/>
              <a:t>b) </a:t>
            </a:r>
            <a:r>
              <a:rPr lang="en-US" sz="6600" b="1" dirty="0">
                <a:solidFill>
                  <a:srgbClr val="C00000"/>
                </a:solidFill>
              </a:rPr>
              <a:t>.?. </a:t>
            </a:r>
            <a:r>
              <a:rPr lang="en-US" sz="6600" b="1" dirty="0"/>
              <a:t>– 34 = 51</a:t>
            </a:r>
          </a:p>
        </p:txBody>
      </p:sp>
      <p:pic>
        <p:nvPicPr>
          <p:cNvPr id="9" name="Picture 2">
            <a:extLst>
              <a:ext uri="{FF2B5EF4-FFF2-40B4-BE49-F238E27FC236}">
                <a16:creationId xmlns:a16="http://schemas.microsoft.com/office/drawing/2014/main" id="{6DA3DD3F-82EC-DB11-03C3-43571CC0A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96200" y="1988623"/>
            <a:ext cx="3905250" cy="45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123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5" name="Rectangle: Rounded Corners 4">
            <a:extLst>
              <a:ext uri="{FF2B5EF4-FFF2-40B4-BE49-F238E27FC236}">
                <a16:creationId xmlns:a16="http://schemas.microsoft.com/office/drawing/2014/main" id="{C9C7DBCC-A49B-EFEB-48B3-5D1A1353F7CB}"/>
              </a:ext>
            </a:extLst>
          </p:cNvPr>
          <p:cNvSpPr/>
          <p:nvPr/>
        </p:nvSpPr>
        <p:spPr>
          <a:xfrm>
            <a:off x="361950" y="304799"/>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680E6486-028A-8D3C-8E62-0D0669BB2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2631126"/>
            <a:ext cx="3371850" cy="394112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8898871B-D134-46C2-75F5-C75E833759A5}"/>
              </a:ext>
            </a:extLst>
          </p:cNvPr>
          <p:cNvSpPr>
            <a:spLocks noGrp="1"/>
          </p:cNvSpPr>
          <p:nvPr>
            <p:ph type="title"/>
          </p:nvPr>
        </p:nvSpPr>
        <p:spPr>
          <a:xfrm>
            <a:off x="1524000" y="1143000"/>
            <a:ext cx="3657600" cy="114300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4000" dirty="0" err="1">
                <a:solidFill>
                  <a:schemeClr val="accent3">
                    <a:lumMod val="50000"/>
                  </a:schemeClr>
                </a:solidFill>
                <a:latin typeface="Calibri" panose="020F0502020204030204" pitchFamily="34" charset="0"/>
                <a:cs typeface="Calibri" panose="020F0502020204030204" pitchFamily="34" charset="0"/>
              </a:rPr>
              <a:t>Yêu</a:t>
            </a:r>
            <a:r>
              <a:rPr lang="en-US" sz="4000" dirty="0">
                <a:solidFill>
                  <a:schemeClr val="accent3">
                    <a:lumMod val="50000"/>
                  </a:schemeClr>
                </a:solidFill>
                <a:latin typeface="Calibri" panose="020F0502020204030204" pitchFamily="34" charset="0"/>
                <a:cs typeface="Calibri" panose="020F0502020204030204" pitchFamily="34" charset="0"/>
              </a:rPr>
              <a:t> </a:t>
            </a:r>
            <a:r>
              <a:rPr lang="en-US" sz="4000" dirty="0" err="1">
                <a:solidFill>
                  <a:schemeClr val="accent3">
                    <a:lumMod val="50000"/>
                  </a:schemeClr>
                </a:solidFill>
                <a:latin typeface="Calibri" panose="020F0502020204030204" pitchFamily="34" charset="0"/>
                <a:cs typeface="Calibri" panose="020F0502020204030204" pitchFamily="34" charset="0"/>
              </a:rPr>
              <a:t>cầu</a:t>
            </a:r>
            <a:r>
              <a:rPr lang="en-US" sz="4000" dirty="0">
                <a:solidFill>
                  <a:schemeClr val="accent3">
                    <a:lumMod val="50000"/>
                  </a:schemeClr>
                </a:solidFill>
                <a:latin typeface="Calibri" panose="020F0502020204030204" pitchFamily="34" charset="0"/>
                <a:cs typeface="Calibri" panose="020F0502020204030204" pitchFamily="34" charset="0"/>
              </a:rPr>
              <a:t> </a:t>
            </a:r>
            <a:r>
              <a:rPr lang="en-US" sz="4000" dirty="0" err="1">
                <a:solidFill>
                  <a:schemeClr val="accent3">
                    <a:lumMod val="50000"/>
                  </a:schemeClr>
                </a:solidFill>
                <a:latin typeface="Calibri" panose="020F0502020204030204" pitchFamily="34" charset="0"/>
                <a:cs typeface="Calibri" panose="020F0502020204030204" pitchFamily="34" charset="0"/>
              </a:rPr>
              <a:t>bài</a:t>
            </a:r>
            <a:r>
              <a:rPr lang="en-US" sz="4000" dirty="0">
                <a:solidFill>
                  <a:schemeClr val="accent3">
                    <a:lumMod val="50000"/>
                  </a:schemeClr>
                </a:solidFill>
                <a:latin typeface="Calibri" panose="020F0502020204030204" pitchFamily="34" charset="0"/>
                <a:cs typeface="Calibri" panose="020F0502020204030204" pitchFamily="34" charset="0"/>
              </a:rPr>
              <a:t> </a:t>
            </a:r>
            <a:r>
              <a:rPr lang="en-US" sz="4000" dirty="0" err="1">
                <a:solidFill>
                  <a:schemeClr val="accent3">
                    <a:lumMod val="50000"/>
                  </a:schemeClr>
                </a:solidFill>
                <a:latin typeface="Calibri" panose="020F0502020204030204" pitchFamily="34" charset="0"/>
                <a:cs typeface="Calibri" panose="020F0502020204030204" pitchFamily="34" charset="0"/>
              </a:rPr>
              <a:t>toán</a:t>
            </a:r>
            <a:r>
              <a:rPr lang="en-US" sz="4000" dirty="0">
                <a:solidFill>
                  <a:schemeClr val="accent3">
                    <a:lumMod val="50000"/>
                  </a:schemeClr>
                </a:solidFill>
                <a:latin typeface="Calibri" panose="020F0502020204030204" pitchFamily="34" charset="0"/>
                <a:cs typeface="Calibri" panose="020F0502020204030204" pitchFamily="34" charset="0"/>
              </a:rPr>
              <a:t> </a:t>
            </a:r>
            <a:r>
              <a:rPr lang="en-US" sz="4000" dirty="0" err="1">
                <a:solidFill>
                  <a:schemeClr val="accent3">
                    <a:lumMod val="50000"/>
                  </a:schemeClr>
                </a:solidFill>
                <a:latin typeface="Calibri" panose="020F0502020204030204" pitchFamily="34" charset="0"/>
                <a:cs typeface="Calibri" panose="020F0502020204030204" pitchFamily="34" charset="0"/>
              </a:rPr>
              <a:t>hỏi</a:t>
            </a:r>
            <a:r>
              <a:rPr lang="en-US" sz="4000" dirty="0">
                <a:solidFill>
                  <a:schemeClr val="accent3">
                    <a:lumMod val="50000"/>
                  </a:schemeClr>
                </a:solidFill>
                <a:latin typeface="Calibri" panose="020F0502020204030204" pitchFamily="34" charset="0"/>
                <a:cs typeface="Calibri" panose="020F0502020204030204" pitchFamily="34" charset="0"/>
              </a:rPr>
              <a:t> </a:t>
            </a:r>
            <a:r>
              <a:rPr lang="en-US" sz="4000" dirty="0" err="1">
                <a:solidFill>
                  <a:schemeClr val="accent3">
                    <a:lumMod val="50000"/>
                  </a:schemeClr>
                </a:solidFill>
                <a:latin typeface="Calibri" panose="020F0502020204030204" pitchFamily="34" charset="0"/>
                <a:cs typeface="Calibri" panose="020F0502020204030204" pitchFamily="34" charset="0"/>
              </a:rPr>
              <a:t>điều</a:t>
            </a:r>
            <a:r>
              <a:rPr lang="en-US" sz="4000" dirty="0">
                <a:solidFill>
                  <a:schemeClr val="accent3">
                    <a:lumMod val="50000"/>
                  </a:schemeClr>
                </a:solidFill>
                <a:latin typeface="Calibri" panose="020F0502020204030204" pitchFamily="34" charset="0"/>
                <a:cs typeface="Calibri" panose="020F0502020204030204" pitchFamily="34" charset="0"/>
              </a:rPr>
              <a:t> </a:t>
            </a:r>
            <a:r>
              <a:rPr lang="en-US" sz="4000" dirty="0" err="1">
                <a:solidFill>
                  <a:schemeClr val="accent3">
                    <a:lumMod val="50000"/>
                  </a:schemeClr>
                </a:solidFill>
                <a:latin typeface="Calibri" panose="020F0502020204030204" pitchFamily="34" charset="0"/>
                <a:cs typeface="Calibri" panose="020F0502020204030204" pitchFamily="34" charset="0"/>
              </a:rPr>
              <a:t>gì</a:t>
            </a:r>
            <a:r>
              <a:rPr lang="en-US" sz="4000" dirty="0">
                <a:solidFill>
                  <a:schemeClr val="accent3">
                    <a:lumMod val="50000"/>
                  </a:schemeClr>
                </a:solidFill>
                <a:latin typeface="Calibri" panose="020F0502020204030204" pitchFamily="34" charset="0"/>
                <a:cs typeface="Calibri" panose="020F0502020204030204" pitchFamily="34" charset="0"/>
              </a:rPr>
              <a:t>?</a:t>
            </a:r>
          </a:p>
        </p:txBody>
      </p:sp>
      <p:pic>
        <p:nvPicPr>
          <p:cNvPr id="8" name="Picture 2" descr="Svg Black And White Cute Arrows Clipart - Cute Arrow Clip Art | Full Size  PNG Download | SeekPNG">
            <a:extLst>
              <a:ext uri="{FF2B5EF4-FFF2-40B4-BE49-F238E27FC236}">
                <a16:creationId xmlns:a16="http://schemas.microsoft.com/office/drawing/2014/main" id="{4C13620F-FB14-5204-DD5A-FD7214776A72}"/>
              </a:ext>
            </a:extLst>
          </p:cNvPr>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ackgroundRemoval t="2525" b="93939" l="0" r="96457">
                        <a14:foregroundMark x1="11811" y1="67172" x2="2756" y2="62121"/>
                        <a14:foregroundMark x1="57480" y1="16667" x2="49606" y2="5051"/>
                        <a14:foregroundMark x1="78346" y1="42929" x2="93701" y2="53535"/>
                        <a14:foregroundMark x1="90551" y1="49495" x2="96457" y2="49495"/>
                        <a14:foregroundMark x1="52756" y1="81313" x2="47638" y2="89394"/>
                        <a14:foregroundMark x1="28740" y1="57071" x2="19685" y2="70707"/>
                        <a14:foregroundMark x1="53543" y1="68687" x2="37008" y2="39899"/>
                        <a14:foregroundMark x1="48819" y1="71717" x2="34646" y2="66162"/>
                        <a14:foregroundMark x1="34646" y1="65152" x2="18898" y2="64141"/>
                        <a14:foregroundMark x1="18110" y1="66162" x2="3543" y2="66162"/>
                        <a14:foregroundMark x1="5906" y1="69697" x2="9843" y2="73737"/>
                        <a14:foregroundMark x1="60236" y1="78788" x2="51969" y2="94949"/>
                        <a14:foregroundMark x1="48819" y1="88384" x2="51181" y2="88384"/>
                        <a14:foregroundMark x1="59449" y1="78788" x2="76378" y2="64141"/>
                        <a14:foregroundMark x1="56693" y1="90404" x2="94488" y2="54545"/>
                        <a14:foregroundMark x1="94488" y1="54545" x2="96457" y2="53535"/>
                        <a14:foregroundMark x1="91339" y1="46465" x2="84646" y2="38889"/>
                        <a14:foregroundMark x1="83858" y1="35859" x2="69291" y2="21212"/>
                        <a14:foregroundMark x1="69291" y1="21212" x2="50787" y2="3030"/>
                        <a14:foregroundMark x1="50787" y1="3030" x2="51969" y2="36869"/>
                        <a14:foregroundMark x1="38583" y1="36869" x2="17323" y2="29293"/>
                        <a14:foregroundMark x1="17323" y1="30303" x2="41339" y2="35859"/>
                        <a14:foregroundMark x1="40551" y1="33838" x2="2756" y2="27273"/>
                        <a14:foregroundMark x1="7480" y1="47475" x2="0" y2="39899"/>
                      </a14:backgroundRemoval>
                    </a14:imgEffect>
                  </a14:imgLayer>
                </a14:imgProps>
              </a:ext>
              <a:ext uri="{28A0092B-C50C-407E-A947-70E740481C1C}">
                <a14:useLocalDpi xmlns:a14="http://schemas.microsoft.com/office/drawing/2010/main" val="0"/>
              </a:ext>
            </a:extLst>
          </a:blip>
          <a:srcRect/>
          <a:stretch>
            <a:fillRect/>
          </a:stretch>
        </p:blipFill>
        <p:spPr bwMode="auto">
          <a:xfrm>
            <a:off x="5610227" y="1151324"/>
            <a:ext cx="1371600" cy="1069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D15FC57D-434E-B97D-4F8A-3B9EE2D85B6A}"/>
              </a:ext>
            </a:extLst>
          </p:cNvPr>
          <p:cNvSpPr/>
          <p:nvPr/>
        </p:nvSpPr>
        <p:spPr>
          <a:xfrm>
            <a:off x="7543800" y="1143000"/>
            <a:ext cx="3581400" cy="114300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3">
                    <a:lumMod val="50000"/>
                  </a:schemeClr>
                </a:solidFill>
                <a:latin typeface="Calibri" panose="020F0502020204030204" pitchFamily="34" charset="0"/>
                <a:cs typeface="Calibri" panose="020F0502020204030204" pitchFamily="34" charset="0"/>
              </a:rPr>
              <a:t>Tìm số bị trừ</a:t>
            </a:r>
          </a:p>
        </p:txBody>
      </p:sp>
      <p:sp>
        <p:nvSpPr>
          <p:cNvPr id="11" name="Scroll: Horizontal 10">
            <a:extLst>
              <a:ext uri="{FF2B5EF4-FFF2-40B4-BE49-F238E27FC236}">
                <a16:creationId xmlns:a16="http://schemas.microsoft.com/office/drawing/2014/main" id="{442E6F76-6E77-E417-0661-6C95139298C8}"/>
              </a:ext>
            </a:extLst>
          </p:cNvPr>
          <p:cNvSpPr/>
          <p:nvPr/>
        </p:nvSpPr>
        <p:spPr>
          <a:xfrm>
            <a:off x="3657600" y="3677762"/>
            <a:ext cx="6126975" cy="2265838"/>
          </a:xfrm>
          <a:prstGeom prst="horizontalScroll">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latin typeface="Calibri" panose="020F0502020204030204" pitchFamily="34" charset="0"/>
                <a:cs typeface="Calibri" panose="020F0502020204030204" pitchFamily="34" charset="0"/>
              </a:rPr>
              <a:t>Muốn</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tìm</a:t>
            </a:r>
            <a:r>
              <a:rPr lang="en-US" sz="4000" dirty="0">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số</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bị</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trừ</a:t>
            </a:r>
            <a:r>
              <a:rPr lang="en-US" sz="4000" b="1" dirty="0">
                <a:solidFill>
                  <a:srgbClr val="FF0000"/>
                </a:solidFill>
                <a:latin typeface="Calibri" panose="020F0502020204030204" pitchFamily="34" charset="0"/>
                <a:cs typeface="Calibri" panose="020F0502020204030204" pitchFamily="34" charset="0"/>
              </a:rPr>
              <a:t> </a:t>
            </a:r>
          </a:p>
          <a:p>
            <a:pPr algn="ctr"/>
            <a:r>
              <a:rPr lang="en-US" sz="4000" dirty="0">
                <a:latin typeface="Calibri" panose="020F0502020204030204" pitchFamily="34" charset="0"/>
                <a:cs typeface="Calibri" panose="020F0502020204030204" pitchFamily="34" charset="0"/>
              </a:rPr>
              <a:t>ta </a:t>
            </a:r>
            <a:r>
              <a:rPr lang="en-US" sz="4000" dirty="0" err="1">
                <a:latin typeface="Calibri" panose="020F0502020204030204" pitchFamily="34" charset="0"/>
                <a:cs typeface="Calibri" panose="020F0502020204030204" pitchFamily="34" charset="0"/>
              </a:rPr>
              <a:t>lấy</a:t>
            </a:r>
            <a:r>
              <a:rPr lang="en-US" sz="4000" dirty="0">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hiệu</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0070C0"/>
                </a:solidFill>
                <a:latin typeface="Calibri" panose="020F0502020204030204" pitchFamily="34" charset="0"/>
                <a:cs typeface="Calibri" panose="020F0502020204030204" pitchFamily="34" charset="0"/>
              </a:rPr>
              <a:t>cộng</a:t>
            </a:r>
            <a:r>
              <a:rPr lang="en-US" sz="4000" b="1" dirty="0">
                <a:solidFill>
                  <a:srgbClr val="FF0000"/>
                </a:solidFill>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với</a:t>
            </a:r>
            <a:r>
              <a:rPr lang="en-US" sz="4000" dirty="0">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số</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trừ</a:t>
            </a:r>
            <a:endParaRPr lang="en-US" sz="40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90148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ppt_x</p:attrName>
                                        </p:attrNameLst>
                                      </p:cBhvr>
                                      <p:tavLst>
                                        <p:tav tm="0">
                                          <p:val>
                                            <p:strVal val="#ppt_x-#ppt_w*1.125000"/>
                                          </p:val>
                                        </p:tav>
                                        <p:tav tm="100000">
                                          <p:val>
                                            <p:strVal val="#ppt_x"/>
                                          </p:val>
                                        </p:tav>
                                      </p:tavLst>
                                    </p:anim>
                                    <p:animEffect transition="in" filter="wipe(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p:spPr>
        <p:style>
          <a:lnRef idx="3">
            <a:schemeClr val="lt1"/>
          </a:lnRef>
          <a:fillRef idx="1">
            <a:schemeClr val="accent5"/>
          </a:fillRef>
          <a:effectRef idx="1">
            <a:schemeClr val="accent5"/>
          </a:effectRef>
          <a:fontRef idx="minor">
            <a:schemeClr val="lt1"/>
          </a:fontRef>
        </p:style>
        <p:txBody>
          <a:bodyPr bIns="274320" rtlCol="0" anchor="ctr"/>
          <a:lstStyle/>
          <a:p>
            <a:pPr algn="ctr"/>
            <a:r>
              <a:rPr lang="en-US" sz="4000" b="1" dirty="0">
                <a:solidFill>
                  <a:srgbClr val="FFFFFF"/>
                </a:solidFill>
              </a:rPr>
              <a:t>1</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683774" y="583389"/>
            <a:ext cx="3487186" cy="830997"/>
          </a:xfrm>
          <a:prstGeom prst="rect">
            <a:avLst/>
          </a:prstGeom>
          <a:noFill/>
        </p:spPr>
        <p:txBody>
          <a:bodyPr wrap="square" rtlCol="0">
            <a:spAutoFit/>
          </a:bodyPr>
          <a:lstStyle/>
          <a:p>
            <a:r>
              <a:rPr lang="en-US" sz="4800" b="1" dirty="0" err="1">
                <a:latin typeface="Calibri" panose="020F0502020204030204" pitchFamily="34" charset="0"/>
                <a:cs typeface="Calibri" panose="020F0502020204030204" pitchFamily="34" charset="0"/>
              </a:rPr>
              <a:t>Tìm</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số</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bị</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trừ</a:t>
            </a:r>
            <a:endParaRPr lang="en-US" sz="48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3F2B23F9-050B-821D-9D51-6D8F4ED91BBE}"/>
              </a:ext>
            </a:extLst>
          </p:cNvPr>
          <p:cNvSpPr txBox="1"/>
          <p:nvPr/>
        </p:nvSpPr>
        <p:spPr>
          <a:xfrm>
            <a:off x="1524000" y="1530248"/>
            <a:ext cx="6126725" cy="2981907"/>
          </a:xfrm>
          <a:prstGeom prst="rect">
            <a:avLst/>
          </a:prstGeom>
          <a:noFill/>
        </p:spPr>
        <p:txBody>
          <a:bodyPr wrap="square" rtlCol="0">
            <a:spAutoFit/>
          </a:bodyPr>
          <a:lstStyle/>
          <a:p>
            <a:pPr>
              <a:lnSpc>
                <a:spcPct val="150000"/>
              </a:lnSpc>
            </a:pPr>
            <a:r>
              <a:rPr lang="en-US" sz="6600" b="1" dirty="0"/>
              <a:t>a) </a:t>
            </a:r>
            <a:r>
              <a:rPr lang="en-US" sz="6600" b="1" dirty="0">
                <a:solidFill>
                  <a:srgbClr val="C00000"/>
                </a:solidFill>
              </a:rPr>
              <a:t>.?.</a:t>
            </a:r>
            <a:r>
              <a:rPr lang="en-US" sz="6600" b="1" dirty="0"/>
              <a:t> – 18 = 23</a:t>
            </a:r>
          </a:p>
          <a:p>
            <a:pPr>
              <a:lnSpc>
                <a:spcPct val="150000"/>
              </a:lnSpc>
            </a:pPr>
            <a:r>
              <a:rPr lang="en-US" sz="6600" b="1" dirty="0"/>
              <a:t>b) </a:t>
            </a:r>
            <a:r>
              <a:rPr lang="en-US" sz="6600" b="1" dirty="0">
                <a:solidFill>
                  <a:srgbClr val="C00000"/>
                </a:solidFill>
              </a:rPr>
              <a:t>.?. </a:t>
            </a:r>
            <a:r>
              <a:rPr lang="en-US" sz="6600" b="1" dirty="0"/>
              <a:t>– 34 = 51</a:t>
            </a:r>
          </a:p>
        </p:txBody>
      </p:sp>
      <p:sp>
        <p:nvSpPr>
          <p:cNvPr id="8" name="Cloud 7">
            <a:extLst>
              <a:ext uri="{FF2B5EF4-FFF2-40B4-BE49-F238E27FC236}">
                <a16:creationId xmlns:a16="http://schemas.microsoft.com/office/drawing/2014/main" id="{00E71866-DA77-2907-973E-785FCCF7DC0A}"/>
              </a:ext>
            </a:extLst>
          </p:cNvPr>
          <p:cNvSpPr/>
          <p:nvPr/>
        </p:nvSpPr>
        <p:spPr>
          <a:xfrm>
            <a:off x="6915105" y="682587"/>
            <a:ext cx="5156879" cy="2768232"/>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002060"/>
                </a:solidFill>
                <a:latin typeface="UTM Cookies" panose="02040603050506020204" pitchFamily="18" charset="0"/>
              </a:rPr>
              <a:t>CÙNG CHIA SẺ</a:t>
            </a:r>
          </a:p>
        </p:txBody>
      </p:sp>
      <p:grpSp>
        <p:nvGrpSpPr>
          <p:cNvPr id="9" name="Group 8">
            <a:extLst>
              <a:ext uri="{FF2B5EF4-FFF2-40B4-BE49-F238E27FC236}">
                <a16:creationId xmlns:a16="http://schemas.microsoft.com/office/drawing/2014/main" id="{D23A155F-1B1D-F8B3-2BE3-74CB7829C76E}"/>
              </a:ext>
            </a:extLst>
          </p:cNvPr>
          <p:cNvGrpSpPr/>
          <p:nvPr/>
        </p:nvGrpSpPr>
        <p:grpSpPr>
          <a:xfrm>
            <a:off x="6969215" y="2800894"/>
            <a:ext cx="4881065" cy="3422522"/>
            <a:chOff x="1197026" y="4232126"/>
            <a:chExt cx="3751815" cy="2630711"/>
          </a:xfrm>
        </p:grpSpPr>
        <p:pic>
          <p:nvPicPr>
            <p:cNvPr id="10" name="Picture 9">
              <a:extLst>
                <a:ext uri="{FF2B5EF4-FFF2-40B4-BE49-F238E27FC236}">
                  <a16:creationId xmlns:a16="http://schemas.microsoft.com/office/drawing/2014/main" id="{10423F7F-6BB8-B588-DE61-C43297748975}"/>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id="{A1947964-6221-71CB-723C-DB40575AB2E1}"/>
                </a:ext>
              </a:extLst>
            </p:cNvPr>
            <p:cNvPicPr>
              <a:picLocks noChangeAspect="1"/>
            </p:cNvPicPr>
            <p:nvPr/>
          </p:nvPicPr>
          <p:blipFill>
            <a:blip r:embed="rId4"/>
            <a:stretch>
              <a:fillRect/>
            </a:stretch>
          </p:blipFill>
          <p:spPr>
            <a:xfrm>
              <a:off x="1197026" y="4232126"/>
              <a:ext cx="1811038" cy="2616200"/>
            </a:xfrm>
            <a:prstGeom prst="rect">
              <a:avLst/>
            </a:prstGeom>
          </p:spPr>
        </p:pic>
      </p:grpSp>
      <p:sp>
        <p:nvSpPr>
          <p:cNvPr id="12" name="TextBox 11">
            <a:extLst>
              <a:ext uri="{FF2B5EF4-FFF2-40B4-BE49-F238E27FC236}">
                <a16:creationId xmlns:a16="http://schemas.microsoft.com/office/drawing/2014/main" id="{04319A43-F268-B536-28F5-ED00E2B2637A}"/>
              </a:ext>
            </a:extLst>
          </p:cNvPr>
          <p:cNvSpPr txBox="1"/>
          <p:nvPr/>
        </p:nvSpPr>
        <p:spPr>
          <a:xfrm>
            <a:off x="6597059" y="5283469"/>
            <a:ext cx="5474925"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algn="ctr"/>
            <a:r>
              <a:rPr lang="en-US" sz="3600" b="1" dirty="0" err="1">
                <a:solidFill>
                  <a:schemeClr val="accent5">
                    <a:lumMod val="75000"/>
                  </a:schemeClr>
                </a:solidFill>
                <a:latin typeface="Calibri" panose="020F0502020204030204" pitchFamily="34" charset="0"/>
                <a:cs typeface="Calibri" panose="020F0502020204030204" pitchFamily="34" charset="0"/>
              </a:rPr>
              <a:t>Các</a:t>
            </a:r>
            <a:r>
              <a:rPr lang="en-US" sz="3600" b="1" dirty="0">
                <a:solidFill>
                  <a:schemeClr val="accent5">
                    <a:lumMod val="75000"/>
                  </a:schemeClr>
                </a:solidFill>
                <a:latin typeface="Calibri" panose="020F0502020204030204" pitchFamily="34" charset="0"/>
                <a:cs typeface="Calibri" panose="020F0502020204030204" pitchFamily="34" charset="0"/>
              </a:rPr>
              <a:t> </a:t>
            </a:r>
            <a:r>
              <a:rPr lang="en-US" sz="3600" b="1" dirty="0" err="1">
                <a:solidFill>
                  <a:schemeClr val="accent5">
                    <a:lumMod val="75000"/>
                  </a:schemeClr>
                </a:solidFill>
                <a:latin typeface="Calibri" panose="020F0502020204030204" pitchFamily="34" charset="0"/>
                <a:cs typeface="Calibri" panose="020F0502020204030204" pitchFamily="34" charset="0"/>
              </a:rPr>
              <a:t>bạn</a:t>
            </a:r>
            <a:r>
              <a:rPr lang="en-US" sz="3600" b="1" dirty="0">
                <a:solidFill>
                  <a:schemeClr val="accent5">
                    <a:lumMod val="75000"/>
                  </a:schemeClr>
                </a:solidFill>
                <a:latin typeface="Calibri" panose="020F0502020204030204" pitchFamily="34" charset="0"/>
                <a:cs typeface="Calibri" panose="020F0502020204030204" pitchFamily="34" charset="0"/>
              </a:rPr>
              <a:t> </a:t>
            </a:r>
            <a:r>
              <a:rPr lang="en-US" sz="3600" b="1" dirty="0" err="1">
                <a:solidFill>
                  <a:schemeClr val="accent5">
                    <a:lumMod val="75000"/>
                  </a:schemeClr>
                </a:solidFill>
                <a:latin typeface="Calibri" panose="020F0502020204030204" pitchFamily="34" charset="0"/>
                <a:cs typeface="Calibri" panose="020F0502020204030204" pitchFamily="34" charset="0"/>
              </a:rPr>
              <a:t>khác</a:t>
            </a:r>
            <a:endParaRPr lang="en-US" sz="3600" b="1" dirty="0">
              <a:solidFill>
                <a:schemeClr val="accent5">
                  <a:lumMod val="75000"/>
                </a:schemeClr>
              </a:solidFill>
              <a:latin typeface="Calibri" panose="020F0502020204030204" pitchFamily="34" charset="0"/>
              <a:cs typeface="Calibri" panose="020F0502020204030204" pitchFamily="34" charset="0"/>
            </a:endParaRPr>
          </a:p>
          <a:p>
            <a:pPr algn="ctr"/>
            <a:r>
              <a:rPr lang="en-US" sz="3600" b="1" dirty="0" err="1">
                <a:solidFill>
                  <a:schemeClr val="accent5">
                    <a:lumMod val="75000"/>
                  </a:schemeClr>
                </a:solidFill>
                <a:latin typeface="Calibri" panose="020F0502020204030204" pitchFamily="34" charset="0"/>
                <a:cs typeface="Calibri" panose="020F0502020204030204" pitchFamily="34" charset="0"/>
              </a:rPr>
              <a:t>Lắng</a:t>
            </a:r>
            <a:r>
              <a:rPr lang="en-US" sz="3600" b="1" dirty="0">
                <a:solidFill>
                  <a:schemeClr val="accent5">
                    <a:lumMod val="75000"/>
                  </a:schemeClr>
                </a:solidFill>
                <a:latin typeface="Calibri" panose="020F0502020204030204" pitchFamily="34" charset="0"/>
                <a:cs typeface="Calibri" panose="020F0502020204030204" pitchFamily="34" charset="0"/>
              </a:rPr>
              <a:t> </a:t>
            </a:r>
            <a:r>
              <a:rPr lang="en-US" sz="3600" b="1" dirty="0" err="1">
                <a:solidFill>
                  <a:schemeClr val="accent5">
                    <a:lumMod val="75000"/>
                  </a:schemeClr>
                </a:solidFill>
                <a:latin typeface="Calibri" panose="020F0502020204030204" pitchFamily="34" charset="0"/>
                <a:cs typeface="Calibri" panose="020F0502020204030204" pitchFamily="34" charset="0"/>
              </a:rPr>
              <a:t>nghe</a:t>
            </a:r>
            <a:r>
              <a:rPr lang="en-US" sz="3600" b="1" dirty="0">
                <a:solidFill>
                  <a:schemeClr val="accent5">
                    <a:lumMod val="75000"/>
                  </a:schemeClr>
                </a:solidFill>
                <a:latin typeface="Calibri" panose="020F0502020204030204" pitchFamily="34" charset="0"/>
                <a:cs typeface="Calibri" panose="020F0502020204030204" pitchFamily="34" charset="0"/>
              </a:rPr>
              <a:t> – </a:t>
            </a:r>
            <a:r>
              <a:rPr lang="en-US" sz="3600" b="1" dirty="0" err="1">
                <a:solidFill>
                  <a:schemeClr val="accent5">
                    <a:lumMod val="75000"/>
                  </a:schemeClr>
                </a:solidFill>
                <a:latin typeface="Calibri" panose="020F0502020204030204" pitchFamily="34" charset="0"/>
                <a:cs typeface="Calibri" panose="020F0502020204030204" pitchFamily="34" charset="0"/>
              </a:rPr>
              <a:t>góp</a:t>
            </a:r>
            <a:r>
              <a:rPr lang="en-US" sz="3600" b="1" dirty="0">
                <a:solidFill>
                  <a:schemeClr val="accent5">
                    <a:lumMod val="75000"/>
                  </a:schemeClr>
                </a:solidFill>
                <a:latin typeface="Calibri" panose="020F0502020204030204" pitchFamily="34" charset="0"/>
                <a:cs typeface="Calibri" panose="020F0502020204030204" pitchFamily="34" charset="0"/>
              </a:rPr>
              <a:t> ý - </a:t>
            </a:r>
            <a:r>
              <a:rPr lang="en-US" sz="3600" b="1" dirty="0" err="1">
                <a:solidFill>
                  <a:schemeClr val="accent5">
                    <a:lumMod val="75000"/>
                  </a:schemeClr>
                </a:solidFill>
                <a:latin typeface="Calibri" panose="020F0502020204030204" pitchFamily="34" charset="0"/>
                <a:cs typeface="Calibri" panose="020F0502020204030204" pitchFamily="34" charset="0"/>
              </a:rPr>
              <a:t>bổ</a:t>
            </a:r>
            <a:r>
              <a:rPr lang="en-US" sz="3600" b="1" dirty="0">
                <a:solidFill>
                  <a:schemeClr val="accent5">
                    <a:lumMod val="75000"/>
                  </a:schemeClr>
                </a:solidFill>
                <a:latin typeface="Calibri" panose="020F0502020204030204" pitchFamily="34" charset="0"/>
                <a:cs typeface="Calibri" panose="020F0502020204030204" pitchFamily="34" charset="0"/>
              </a:rPr>
              <a:t> sung</a:t>
            </a:r>
          </a:p>
        </p:txBody>
      </p:sp>
    </p:spTree>
    <p:extLst>
      <p:ext uri="{BB962C8B-B14F-4D97-AF65-F5344CB8AC3E}">
        <p14:creationId xmlns:p14="http://schemas.microsoft.com/office/powerpoint/2010/main" val="3633041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8"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71439"/>
            <a:ext cx="11658600" cy="6677022"/>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am giác Cân 4">
            <a:extLst>
              <a:ext uri="{FF2B5EF4-FFF2-40B4-BE49-F238E27FC236}">
                <a16:creationId xmlns:a16="http://schemas.microsoft.com/office/drawing/2014/main" id="{FD914ADA-1614-B0AC-0F4A-857F76B63E03}"/>
              </a:ext>
            </a:extLst>
          </p:cNvPr>
          <p:cNvSpPr/>
          <p:nvPr/>
        </p:nvSpPr>
        <p:spPr>
          <a:xfrm>
            <a:off x="655890" y="158762"/>
            <a:ext cx="990600" cy="762000"/>
          </a:xfrm>
          <a:prstGeom prst="triangle">
            <a:avLst/>
          </a:prstGeom>
        </p:spPr>
        <p:style>
          <a:lnRef idx="3">
            <a:schemeClr val="lt1"/>
          </a:lnRef>
          <a:fillRef idx="1">
            <a:schemeClr val="accent5"/>
          </a:fillRef>
          <a:effectRef idx="1">
            <a:schemeClr val="accent5"/>
          </a:effectRef>
          <a:fontRef idx="minor">
            <a:schemeClr val="lt1"/>
          </a:fontRef>
        </p:style>
        <p:txBody>
          <a:bodyPr bIns="274320" rtlCol="0" anchor="ctr"/>
          <a:lstStyle/>
          <a:p>
            <a:pPr algn="ctr"/>
            <a:r>
              <a:rPr lang="en-US" sz="4000" b="1" dirty="0">
                <a:solidFill>
                  <a:srgbClr val="FFFFFF"/>
                </a:solidFill>
              </a:rPr>
              <a:t>1</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646490" y="205627"/>
            <a:ext cx="3487186" cy="830997"/>
          </a:xfrm>
          <a:prstGeom prst="rect">
            <a:avLst/>
          </a:prstGeom>
          <a:noFill/>
        </p:spPr>
        <p:txBody>
          <a:bodyPr wrap="square" rtlCol="0">
            <a:spAutoFit/>
          </a:bodyPr>
          <a:lstStyle/>
          <a:p>
            <a:r>
              <a:rPr lang="en-US" sz="4800" b="1" dirty="0" err="1">
                <a:latin typeface="Calibri" panose="020F0502020204030204" pitchFamily="34" charset="0"/>
                <a:cs typeface="Calibri" panose="020F0502020204030204" pitchFamily="34" charset="0"/>
              </a:rPr>
              <a:t>Tìm</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số</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bị</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trừ</a:t>
            </a:r>
            <a:endParaRPr lang="en-US" sz="48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3F2B23F9-050B-821D-9D51-6D8F4ED91BBE}"/>
              </a:ext>
            </a:extLst>
          </p:cNvPr>
          <p:cNvSpPr txBox="1"/>
          <p:nvPr/>
        </p:nvSpPr>
        <p:spPr>
          <a:xfrm>
            <a:off x="1341038" y="539762"/>
            <a:ext cx="6126725" cy="4505401"/>
          </a:xfrm>
          <a:prstGeom prst="rect">
            <a:avLst/>
          </a:prstGeom>
          <a:noFill/>
        </p:spPr>
        <p:txBody>
          <a:bodyPr wrap="square" rtlCol="0">
            <a:spAutoFit/>
          </a:bodyPr>
          <a:lstStyle/>
          <a:p>
            <a:pPr>
              <a:lnSpc>
                <a:spcPct val="150000"/>
              </a:lnSpc>
            </a:pPr>
            <a:r>
              <a:rPr lang="en-US" sz="6600" b="1" dirty="0"/>
              <a:t>a) </a:t>
            </a:r>
            <a:r>
              <a:rPr lang="en-US" sz="6600" b="1" dirty="0">
                <a:solidFill>
                  <a:srgbClr val="C00000"/>
                </a:solidFill>
              </a:rPr>
              <a:t>.?.</a:t>
            </a:r>
            <a:r>
              <a:rPr lang="en-US" sz="6600" b="1" dirty="0"/>
              <a:t> – 18 = 23</a:t>
            </a:r>
          </a:p>
          <a:p>
            <a:pPr>
              <a:lnSpc>
                <a:spcPct val="150000"/>
              </a:lnSpc>
            </a:pPr>
            <a:endParaRPr lang="en-US" sz="6600" b="1" dirty="0"/>
          </a:p>
          <a:p>
            <a:pPr>
              <a:lnSpc>
                <a:spcPct val="150000"/>
              </a:lnSpc>
            </a:pPr>
            <a:r>
              <a:rPr lang="en-US" sz="6600" b="1" dirty="0"/>
              <a:t>b) </a:t>
            </a:r>
            <a:r>
              <a:rPr lang="en-US" sz="6600" b="1" dirty="0">
                <a:solidFill>
                  <a:srgbClr val="C00000"/>
                </a:solidFill>
              </a:rPr>
              <a:t>.?. </a:t>
            </a:r>
            <a:r>
              <a:rPr lang="en-US" sz="6600" b="1" dirty="0"/>
              <a:t>– 34 = 51</a:t>
            </a:r>
          </a:p>
        </p:txBody>
      </p:sp>
      <p:sp>
        <p:nvSpPr>
          <p:cNvPr id="8" name="Rectangle: Rounded Corners 7">
            <a:extLst>
              <a:ext uri="{FF2B5EF4-FFF2-40B4-BE49-F238E27FC236}">
                <a16:creationId xmlns:a16="http://schemas.microsoft.com/office/drawing/2014/main" id="{1857E4D0-CA81-9F0E-3E66-696F88FB6E41}"/>
              </a:ext>
            </a:extLst>
          </p:cNvPr>
          <p:cNvSpPr/>
          <p:nvPr/>
        </p:nvSpPr>
        <p:spPr>
          <a:xfrm>
            <a:off x="2118427" y="997278"/>
            <a:ext cx="1131911" cy="914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6000" b="1" dirty="0">
                <a:solidFill>
                  <a:srgbClr val="C00000"/>
                </a:solidFill>
              </a:rPr>
              <a:t>41</a:t>
            </a:r>
            <a:endParaRPr lang="en-US" sz="2800" b="1" dirty="0">
              <a:solidFill>
                <a:srgbClr val="C00000"/>
              </a:solidFill>
            </a:endParaRPr>
          </a:p>
        </p:txBody>
      </p:sp>
      <p:sp>
        <p:nvSpPr>
          <p:cNvPr id="10" name="Rectangle: Rounded Corners 9">
            <a:extLst>
              <a:ext uri="{FF2B5EF4-FFF2-40B4-BE49-F238E27FC236}">
                <a16:creationId xmlns:a16="http://schemas.microsoft.com/office/drawing/2014/main" id="{FB781ADB-B4EB-2F9F-F4C2-B3632FF56ED4}"/>
              </a:ext>
            </a:extLst>
          </p:cNvPr>
          <p:cNvSpPr/>
          <p:nvPr/>
        </p:nvSpPr>
        <p:spPr>
          <a:xfrm>
            <a:off x="2183538" y="3907703"/>
            <a:ext cx="1066800" cy="914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6000" b="1" dirty="0">
                <a:solidFill>
                  <a:srgbClr val="C00000"/>
                </a:solidFill>
              </a:rPr>
              <a:t>85</a:t>
            </a:r>
            <a:endParaRPr lang="en-US" sz="2800" b="1" dirty="0">
              <a:solidFill>
                <a:srgbClr val="C00000"/>
              </a:solidFill>
            </a:endParaRPr>
          </a:p>
        </p:txBody>
      </p:sp>
      <p:pic>
        <p:nvPicPr>
          <p:cNvPr id="11" name="Picture 2">
            <a:extLst>
              <a:ext uri="{FF2B5EF4-FFF2-40B4-BE49-F238E27FC236}">
                <a16:creationId xmlns:a16="http://schemas.microsoft.com/office/drawing/2014/main" id="{1D644261-B848-CB1D-38D6-71A80E73F9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487292" y="2279134"/>
            <a:ext cx="3905250" cy="45645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18A111DA-7277-4590-A283-41AA48737E34}"/>
              </a:ext>
            </a:extLst>
          </p:cNvPr>
          <p:cNvSpPr/>
          <p:nvPr/>
        </p:nvSpPr>
        <p:spPr>
          <a:xfrm>
            <a:off x="1981200" y="2057716"/>
            <a:ext cx="5783009" cy="1696930"/>
          </a:xfrm>
          <a:prstGeom prst="round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croll: Horizontal 11">
            <a:extLst>
              <a:ext uri="{FF2B5EF4-FFF2-40B4-BE49-F238E27FC236}">
                <a16:creationId xmlns:a16="http://schemas.microsoft.com/office/drawing/2014/main" id="{8F63676A-5902-4472-B99B-05B2E20922FD}"/>
              </a:ext>
            </a:extLst>
          </p:cNvPr>
          <p:cNvSpPr/>
          <p:nvPr/>
        </p:nvSpPr>
        <p:spPr>
          <a:xfrm>
            <a:off x="7352811" y="88614"/>
            <a:ext cx="4629150" cy="1711922"/>
          </a:xfrm>
          <a:prstGeom prst="horizontalScroll">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Calibri" panose="020F0502020204030204" pitchFamily="34" charset="0"/>
                <a:cs typeface="Calibri" panose="020F0502020204030204" pitchFamily="34" charset="0"/>
              </a:rPr>
              <a:t>Muốn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tìm</a:t>
            </a:r>
            <a:r>
              <a:rPr lang="en-US" sz="2800" dirty="0">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số</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bị</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trừ</a:t>
            </a:r>
            <a:r>
              <a:rPr lang="en-US" sz="2800" b="1" dirty="0">
                <a:solidFill>
                  <a:srgbClr val="FF0000"/>
                </a:solidFill>
                <a:latin typeface="Calibri" panose="020F0502020204030204" pitchFamily="34" charset="0"/>
                <a:cs typeface="Calibri" panose="020F0502020204030204" pitchFamily="34" charset="0"/>
              </a:rPr>
              <a:t> </a:t>
            </a:r>
          </a:p>
          <a:p>
            <a:pPr algn="ctr"/>
            <a:r>
              <a:rPr lang="en-US" sz="2800" dirty="0">
                <a:latin typeface="Calibri" panose="020F0502020204030204" pitchFamily="34" charset="0"/>
                <a:cs typeface="Calibri" panose="020F0502020204030204" pitchFamily="34" charset="0"/>
              </a:rPr>
              <a:t>ta </a:t>
            </a:r>
            <a:r>
              <a:rPr lang="en-US" sz="2800" dirty="0" err="1">
                <a:latin typeface="Calibri" panose="020F0502020204030204" pitchFamily="34" charset="0"/>
                <a:cs typeface="Calibri" panose="020F0502020204030204" pitchFamily="34" charset="0"/>
              </a:rPr>
              <a:t>lấy</a:t>
            </a:r>
            <a:r>
              <a:rPr lang="en-US" sz="2800" dirty="0">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hiệu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cộng</a:t>
            </a:r>
            <a:r>
              <a:rPr lang="en-US" sz="2800" b="1" dirty="0">
                <a:solidFill>
                  <a:srgbClr val="FF0000"/>
                </a:solidFill>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với</a:t>
            </a:r>
            <a:r>
              <a:rPr lang="en-US" sz="2800" dirty="0">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số</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trừ</a:t>
            </a:r>
            <a:endParaRPr lang="en-US" sz="2800" b="1" dirty="0">
              <a:solidFill>
                <a:srgbClr val="FF000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D6370E7A-715D-405B-A976-2B78C4B9B24C}"/>
              </a:ext>
            </a:extLst>
          </p:cNvPr>
          <p:cNvSpPr txBox="1"/>
          <p:nvPr/>
        </p:nvSpPr>
        <p:spPr>
          <a:xfrm>
            <a:off x="2278964" y="1981822"/>
            <a:ext cx="3663017" cy="1458413"/>
          </a:xfrm>
          <a:prstGeom prst="rect">
            <a:avLst/>
          </a:prstGeom>
          <a:noFill/>
        </p:spPr>
        <p:txBody>
          <a:bodyPr wrap="square" rtlCol="0">
            <a:spAutoFit/>
          </a:bodyPr>
          <a:lstStyle/>
          <a:p>
            <a:pPr>
              <a:lnSpc>
                <a:spcPct val="150000"/>
              </a:lnSpc>
            </a:pPr>
            <a:r>
              <a:rPr lang="en-US" sz="6600" b="1" dirty="0"/>
              <a:t>23 + 18 =</a:t>
            </a:r>
          </a:p>
        </p:txBody>
      </p:sp>
      <p:sp>
        <p:nvSpPr>
          <p:cNvPr id="14" name="TextBox 13">
            <a:extLst>
              <a:ext uri="{FF2B5EF4-FFF2-40B4-BE49-F238E27FC236}">
                <a16:creationId xmlns:a16="http://schemas.microsoft.com/office/drawing/2014/main" id="{92207CDB-C915-40EC-A772-B02B93E80DC4}"/>
              </a:ext>
            </a:extLst>
          </p:cNvPr>
          <p:cNvSpPr txBox="1"/>
          <p:nvPr/>
        </p:nvSpPr>
        <p:spPr>
          <a:xfrm>
            <a:off x="5592070" y="1990739"/>
            <a:ext cx="1251080" cy="1458413"/>
          </a:xfrm>
          <a:prstGeom prst="rect">
            <a:avLst/>
          </a:prstGeom>
          <a:noFill/>
        </p:spPr>
        <p:txBody>
          <a:bodyPr wrap="square" rtlCol="0">
            <a:spAutoFit/>
          </a:bodyPr>
          <a:lstStyle/>
          <a:p>
            <a:pPr>
              <a:lnSpc>
                <a:spcPct val="150000"/>
              </a:lnSpc>
            </a:pPr>
            <a:r>
              <a:rPr lang="en-US" sz="6600" b="1" dirty="0"/>
              <a:t>41</a:t>
            </a:r>
          </a:p>
        </p:txBody>
      </p:sp>
      <p:sp>
        <p:nvSpPr>
          <p:cNvPr id="15" name="Rectangle: Rounded Corners 14">
            <a:extLst>
              <a:ext uri="{FF2B5EF4-FFF2-40B4-BE49-F238E27FC236}">
                <a16:creationId xmlns:a16="http://schemas.microsoft.com/office/drawing/2014/main" id="{B56C23E7-DA09-45D7-9395-ACC15E6DB80E}"/>
              </a:ext>
            </a:extLst>
          </p:cNvPr>
          <p:cNvSpPr/>
          <p:nvPr/>
        </p:nvSpPr>
        <p:spPr>
          <a:xfrm>
            <a:off x="1981199" y="4968037"/>
            <a:ext cx="5783009" cy="1696930"/>
          </a:xfrm>
          <a:prstGeom prst="round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25FA44A-6EA8-48B2-B191-36CFF80ACA5A}"/>
              </a:ext>
            </a:extLst>
          </p:cNvPr>
          <p:cNvSpPr txBox="1"/>
          <p:nvPr/>
        </p:nvSpPr>
        <p:spPr>
          <a:xfrm>
            <a:off x="2244630" y="4894800"/>
            <a:ext cx="3663017" cy="1458413"/>
          </a:xfrm>
          <a:prstGeom prst="rect">
            <a:avLst/>
          </a:prstGeom>
          <a:noFill/>
        </p:spPr>
        <p:txBody>
          <a:bodyPr wrap="square" rtlCol="0">
            <a:spAutoFit/>
          </a:bodyPr>
          <a:lstStyle/>
          <a:p>
            <a:pPr>
              <a:lnSpc>
                <a:spcPct val="150000"/>
              </a:lnSpc>
            </a:pPr>
            <a:r>
              <a:rPr lang="en-US" sz="6600" b="1" dirty="0"/>
              <a:t>51 + 34 =</a:t>
            </a:r>
          </a:p>
        </p:txBody>
      </p:sp>
      <p:sp>
        <p:nvSpPr>
          <p:cNvPr id="17" name="TextBox 16">
            <a:extLst>
              <a:ext uri="{FF2B5EF4-FFF2-40B4-BE49-F238E27FC236}">
                <a16:creationId xmlns:a16="http://schemas.microsoft.com/office/drawing/2014/main" id="{90CDEF6D-3629-424D-BAE1-DECA4E14B5E3}"/>
              </a:ext>
            </a:extLst>
          </p:cNvPr>
          <p:cNvSpPr txBox="1"/>
          <p:nvPr/>
        </p:nvSpPr>
        <p:spPr>
          <a:xfrm>
            <a:off x="5592069" y="4901060"/>
            <a:ext cx="1251080" cy="1458413"/>
          </a:xfrm>
          <a:prstGeom prst="rect">
            <a:avLst/>
          </a:prstGeom>
          <a:noFill/>
        </p:spPr>
        <p:txBody>
          <a:bodyPr wrap="square" rtlCol="0">
            <a:spAutoFit/>
          </a:bodyPr>
          <a:lstStyle/>
          <a:p>
            <a:pPr>
              <a:lnSpc>
                <a:spcPct val="150000"/>
              </a:lnSpc>
            </a:pPr>
            <a:r>
              <a:rPr lang="en-US" sz="6600" b="1" dirty="0"/>
              <a:t>85</a:t>
            </a:r>
          </a:p>
        </p:txBody>
      </p:sp>
    </p:spTree>
    <p:extLst>
      <p:ext uri="{BB962C8B-B14F-4D97-AF65-F5344CB8AC3E}">
        <p14:creationId xmlns:p14="http://schemas.microsoft.com/office/powerpoint/2010/main" val="25196386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2" name="whoosh.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subTnLst>
                                    <p:audio>
                                      <p:cMediaNode>
                                        <p:cTn display="0" masterRel="sameClick">
                                          <p:stCondLst>
                                            <p:cond evt="begin" delay="0">
                                              <p:tn val="4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3" grpId="0" animBg="1"/>
      <p:bldP spid="13" grpId="0"/>
      <p:bldP spid="14" grpId="0"/>
      <p:bldP spid="15"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B98954F1-69D8-D518-9623-D5DCCAA1D42B}"/>
              </a:ext>
            </a:extLst>
          </p:cNvPr>
          <p:cNvSpPr/>
          <p:nvPr/>
        </p:nvSpPr>
        <p:spPr>
          <a:xfrm>
            <a:off x="222450" y="228600"/>
            <a:ext cx="11747100" cy="6400800"/>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chemeClr val="lt1"/>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97548128-B544-3AC1-301F-1813CC8E4735}"/>
              </a:ext>
            </a:extLst>
          </p:cNvPr>
          <p:cNvSpPr txBox="1"/>
          <p:nvPr/>
        </p:nvSpPr>
        <p:spPr>
          <a:xfrm>
            <a:off x="2552700" y="228600"/>
            <a:ext cx="7086600" cy="1446550"/>
          </a:xfrm>
          <a:prstGeom prst="rect">
            <a:avLst/>
          </a:prstGeom>
          <a:noFill/>
        </p:spPr>
        <p:txBody>
          <a:bodyPr wrap="square" rtlCol="0">
            <a:spAutoFit/>
          </a:bodyPr>
          <a:lstStyle/>
          <a:p>
            <a:pPr algn="ctr"/>
            <a:r>
              <a:rPr lang="en-US" sz="8800" b="1" spc="-150" dirty="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UTM Cookies" panose="02040603050506020204" pitchFamily="18" charset="0"/>
              </a:rPr>
              <a:t>MỤC TIÊU</a:t>
            </a:r>
            <a:endParaRPr lang="en-US" sz="8800" b="1" spc="-150" dirty="0">
              <a:ln w="28575">
                <a:solidFill>
                  <a:srgbClr val="002060"/>
                </a:solidFill>
                <a:prstDash val="solid"/>
              </a:ln>
              <a:solidFill>
                <a:srgbClr val="FF66CC"/>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sp>
        <p:nvSpPr>
          <p:cNvPr id="2" name="TextBox 1">
            <a:extLst>
              <a:ext uri="{FF2B5EF4-FFF2-40B4-BE49-F238E27FC236}">
                <a16:creationId xmlns:a16="http://schemas.microsoft.com/office/drawing/2014/main" id="{A458D2A5-8336-F8E7-4648-F1B8D502778D}"/>
              </a:ext>
            </a:extLst>
          </p:cNvPr>
          <p:cNvSpPr txBox="1"/>
          <p:nvPr/>
        </p:nvSpPr>
        <p:spPr>
          <a:xfrm>
            <a:off x="571500" y="1828800"/>
            <a:ext cx="11049000" cy="4524315"/>
          </a:xfrm>
          <a:prstGeom prst="rect">
            <a:avLst/>
          </a:prstGeom>
          <a:noFill/>
        </p:spPr>
        <p:txBody>
          <a:bodyPr wrap="square" rtlCol="0">
            <a:spAutoFit/>
          </a:bodyPr>
          <a:lstStyle/>
          <a:p>
            <a:pPr algn="just"/>
            <a:r>
              <a:rPr lang="en-US" sz="3200" b="1" dirty="0">
                <a:solidFill>
                  <a:srgbClr val="FF0000"/>
                </a:solidFill>
              </a:rPr>
              <a:t>1. </a:t>
            </a:r>
            <a:r>
              <a:rPr lang="en-US" sz="3200" b="1" dirty="0" err="1">
                <a:solidFill>
                  <a:srgbClr val="FF0000"/>
                </a:solidFill>
              </a:rPr>
              <a:t>Kiến</a:t>
            </a:r>
            <a:r>
              <a:rPr lang="en-US" sz="3200" b="1" dirty="0">
                <a:solidFill>
                  <a:srgbClr val="FF0000"/>
                </a:solidFill>
              </a:rPr>
              <a:t> </a:t>
            </a:r>
            <a:r>
              <a:rPr lang="en-US" sz="3200" b="1" dirty="0" err="1">
                <a:solidFill>
                  <a:srgbClr val="FF0000"/>
                </a:solidFill>
              </a:rPr>
              <a:t>thức</a:t>
            </a:r>
            <a:r>
              <a:rPr lang="en-US" sz="3200" b="1" dirty="0">
                <a:solidFill>
                  <a:srgbClr val="FF0000"/>
                </a:solidFill>
              </a:rPr>
              <a:t>, </a:t>
            </a:r>
            <a:r>
              <a:rPr lang="en-US" sz="3200" b="1" dirty="0" err="1">
                <a:solidFill>
                  <a:srgbClr val="FF0000"/>
                </a:solidFill>
              </a:rPr>
              <a:t>kĩ</a:t>
            </a:r>
            <a:r>
              <a:rPr lang="en-US" sz="3200" b="1" dirty="0">
                <a:solidFill>
                  <a:srgbClr val="FF0000"/>
                </a:solidFill>
              </a:rPr>
              <a:t> </a:t>
            </a:r>
            <a:r>
              <a:rPr lang="en-US" sz="3200" b="1" dirty="0" err="1">
                <a:solidFill>
                  <a:srgbClr val="FF0000"/>
                </a:solidFill>
              </a:rPr>
              <a:t>năng</a:t>
            </a:r>
            <a:r>
              <a:rPr lang="en-US" sz="3200" b="1" dirty="0">
                <a:solidFill>
                  <a:srgbClr val="FF0000"/>
                </a:solidFill>
              </a:rPr>
              <a:t>:</a:t>
            </a:r>
          </a:p>
          <a:p>
            <a:pPr marL="285750" indent="-285750" algn="just">
              <a:buFontTx/>
              <a:buChar char="-"/>
            </a:pPr>
            <a:r>
              <a:rPr lang="en-US" sz="3200" dirty="0" err="1"/>
              <a:t>Tìm</a:t>
            </a:r>
            <a:r>
              <a:rPr lang="en-US" sz="3200" dirty="0"/>
              <a:t> </a:t>
            </a:r>
            <a:r>
              <a:rPr lang="en-US" sz="3200" dirty="0" err="1"/>
              <a:t>số</a:t>
            </a:r>
            <a:r>
              <a:rPr lang="en-US" sz="3200" dirty="0"/>
              <a:t> </a:t>
            </a:r>
            <a:r>
              <a:rPr lang="en-US" sz="3200" dirty="0" err="1"/>
              <a:t>bị</a:t>
            </a:r>
            <a:r>
              <a:rPr lang="en-US" sz="3200" dirty="0"/>
              <a:t> </a:t>
            </a:r>
            <a:r>
              <a:rPr lang="en-US" sz="3200" dirty="0" err="1"/>
              <a:t>trừ</a:t>
            </a:r>
            <a:r>
              <a:rPr lang="en-US" sz="3200" dirty="0"/>
              <a:t>, </a:t>
            </a:r>
            <a:r>
              <a:rPr lang="en-US" sz="3200" dirty="0" err="1"/>
              <a:t>số</a:t>
            </a:r>
            <a:r>
              <a:rPr lang="en-US" sz="3200" dirty="0"/>
              <a:t> </a:t>
            </a:r>
            <a:r>
              <a:rPr lang="en-US" sz="3200" dirty="0" err="1"/>
              <a:t>trừ</a:t>
            </a:r>
            <a:r>
              <a:rPr lang="en-US" sz="3200" dirty="0"/>
              <a:t> </a:t>
            </a:r>
            <a:r>
              <a:rPr lang="en-US" sz="3200" dirty="0" err="1"/>
              <a:t>bằng</a:t>
            </a:r>
            <a:r>
              <a:rPr lang="en-US" sz="3200" dirty="0"/>
              <a:t> </a:t>
            </a:r>
            <a:r>
              <a:rPr lang="en-US" sz="3200" dirty="0" err="1"/>
              <a:t>cách</a:t>
            </a:r>
            <a:r>
              <a:rPr lang="en-US" sz="3200" dirty="0"/>
              <a:t>: </a:t>
            </a:r>
            <a:r>
              <a:rPr lang="en-US" sz="3200" dirty="0" err="1"/>
              <a:t>dựa</a:t>
            </a:r>
            <a:r>
              <a:rPr lang="en-US" sz="3200" dirty="0"/>
              <a:t> </a:t>
            </a:r>
            <a:r>
              <a:rPr lang="en-US" sz="3200" dirty="0" err="1"/>
              <a:t>vào</a:t>
            </a:r>
            <a:r>
              <a:rPr lang="en-US" sz="3200" dirty="0"/>
              <a:t> </a:t>
            </a:r>
            <a:r>
              <a:rPr lang="en-US" sz="3200" dirty="0" err="1"/>
              <a:t>sơ</a:t>
            </a:r>
            <a:r>
              <a:rPr lang="en-US" sz="3200" dirty="0"/>
              <a:t> </a:t>
            </a:r>
            <a:r>
              <a:rPr lang="en-US" sz="3200" dirty="0" err="1"/>
              <a:t>đồ</a:t>
            </a:r>
            <a:r>
              <a:rPr lang="en-US" sz="3200" dirty="0"/>
              <a:t> </a:t>
            </a:r>
            <a:r>
              <a:rPr lang="en-US" sz="3200" dirty="0" err="1"/>
              <a:t>tách</a:t>
            </a:r>
            <a:r>
              <a:rPr lang="en-US" sz="3200" dirty="0"/>
              <a:t> – </a:t>
            </a:r>
            <a:r>
              <a:rPr lang="en-US" sz="3200" dirty="0" err="1"/>
              <a:t>gộp</a:t>
            </a:r>
            <a:r>
              <a:rPr lang="en-US" sz="3200" dirty="0"/>
              <a:t> </a:t>
            </a:r>
            <a:r>
              <a:rPr lang="en-US" sz="3200" dirty="0" err="1"/>
              <a:t>số</a:t>
            </a:r>
            <a:r>
              <a:rPr lang="en-US" sz="3200" dirty="0"/>
              <a:t>; </a:t>
            </a:r>
            <a:r>
              <a:rPr lang="en-US" sz="3200" dirty="0" err="1"/>
              <a:t>quan</a:t>
            </a:r>
            <a:r>
              <a:rPr lang="en-US" sz="3200" dirty="0"/>
              <a:t> </a:t>
            </a:r>
            <a:r>
              <a:rPr lang="en-US" sz="3200" dirty="0" err="1"/>
              <a:t>hệ</a:t>
            </a:r>
            <a:r>
              <a:rPr lang="en-US" sz="3200" dirty="0"/>
              <a:t> </a:t>
            </a:r>
            <a:r>
              <a:rPr lang="en-US" sz="3200" dirty="0" err="1"/>
              <a:t>cộng</a:t>
            </a:r>
            <a:r>
              <a:rPr lang="en-US" sz="3200" dirty="0"/>
              <a:t>, </a:t>
            </a:r>
            <a:r>
              <a:rPr lang="en-US" sz="3200" dirty="0" err="1"/>
              <a:t>trừ</a:t>
            </a:r>
            <a:r>
              <a:rPr lang="en-US" sz="3200" dirty="0"/>
              <a:t>; </a:t>
            </a:r>
            <a:r>
              <a:rPr lang="en-US" sz="3200" dirty="0" err="1"/>
              <a:t>các</a:t>
            </a:r>
            <a:r>
              <a:rPr lang="en-US" sz="3200" dirty="0"/>
              <a:t> </a:t>
            </a:r>
            <a:r>
              <a:rPr lang="en-US" sz="3200" dirty="0" err="1"/>
              <a:t>bảng</a:t>
            </a:r>
            <a:r>
              <a:rPr lang="en-US" sz="3200" dirty="0"/>
              <a:t> </a:t>
            </a:r>
            <a:r>
              <a:rPr lang="en-US" sz="3200" dirty="0" err="1"/>
              <a:t>cộng</a:t>
            </a:r>
            <a:r>
              <a:rPr lang="en-US" sz="3200" dirty="0"/>
              <a:t>, </a:t>
            </a:r>
            <a:r>
              <a:rPr lang="en-US" sz="3200" dirty="0" err="1"/>
              <a:t>trừ</a:t>
            </a:r>
            <a:r>
              <a:rPr lang="en-US" sz="3200" dirty="0"/>
              <a:t> </a:t>
            </a:r>
            <a:r>
              <a:rPr lang="en-US" sz="3200" dirty="0" err="1"/>
              <a:t>hoặc</a:t>
            </a:r>
            <a:r>
              <a:rPr lang="en-US" sz="3200" dirty="0"/>
              <a:t> </a:t>
            </a:r>
            <a:r>
              <a:rPr lang="en-US" sz="3200" dirty="0" err="1"/>
              <a:t>dựa</a:t>
            </a:r>
            <a:r>
              <a:rPr lang="en-US" sz="3200" dirty="0"/>
              <a:t> </a:t>
            </a:r>
            <a:r>
              <a:rPr lang="en-US" sz="3200" dirty="0" err="1"/>
              <a:t>vào</a:t>
            </a:r>
            <a:r>
              <a:rPr lang="en-US" sz="3200" dirty="0"/>
              <a:t> </a:t>
            </a:r>
            <a:r>
              <a:rPr lang="en-US" sz="3200" dirty="0" err="1"/>
              <a:t>quy</a:t>
            </a:r>
            <a:r>
              <a:rPr lang="en-US" sz="3200" dirty="0"/>
              <a:t> </a:t>
            </a:r>
            <a:r>
              <a:rPr lang="en-US" sz="3200" dirty="0" err="1"/>
              <a:t>tắc</a:t>
            </a:r>
            <a:r>
              <a:rPr lang="en-US" sz="3200" dirty="0"/>
              <a:t>.</a:t>
            </a:r>
          </a:p>
          <a:p>
            <a:pPr marL="285750" indent="-285750" algn="just">
              <a:buFontTx/>
              <a:buChar char="-"/>
            </a:pPr>
            <a:r>
              <a:rPr lang="en-US" sz="3200" dirty="0" err="1"/>
              <a:t>Vận</a:t>
            </a:r>
            <a:r>
              <a:rPr lang="en-US" sz="3200" dirty="0"/>
              <a:t> </a:t>
            </a:r>
            <a:r>
              <a:rPr lang="en-US" sz="3200" dirty="0" err="1"/>
              <a:t>dụng</a:t>
            </a:r>
            <a:r>
              <a:rPr lang="en-US" sz="3200" dirty="0"/>
              <a:t> </a:t>
            </a:r>
            <a:r>
              <a:rPr lang="en-US" sz="3200" dirty="0" err="1"/>
              <a:t>vào</a:t>
            </a:r>
            <a:r>
              <a:rPr lang="en-US" sz="3200" dirty="0"/>
              <a:t> </a:t>
            </a:r>
            <a:r>
              <a:rPr lang="en-US" sz="3200" dirty="0" err="1"/>
              <a:t>giải</a:t>
            </a:r>
            <a:r>
              <a:rPr lang="en-US" sz="3200" dirty="0"/>
              <a:t> </a:t>
            </a:r>
            <a:r>
              <a:rPr lang="en-US" sz="3200" dirty="0" err="1"/>
              <a:t>toán</a:t>
            </a:r>
            <a:r>
              <a:rPr lang="en-US" sz="3200" dirty="0"/>
              <a:t> </a:t>
            </a:r>
            <a:r>
              <a:rPr lang="en-US" sz="3200" dirty="0" err="1"/>
              <a:t>đơn</a:t>
            </a:r>
            <a:r>
              <a:rPr lang="en-US" sz="3200" dirty="0"/>
              <a:t> </a:t>
            </a:r>
            <a:r>
              <a:rPr lang="en-US" sz="3200" dirty="0" err="1"/>
              <a:t>giản</a:t>
            </a:r>
            <a:r>
              <a:rPr lang="en-US" sz="3200" dirty="0"/>
              <a:t>.</a:t>
            </a:r>
          </a:p>
          <a:p>
            <a:pPr algn="just"/>
            <a:r>
              <a:rPr lang="en-US" sz="3200" b="1" dirty="0">
                <a:solidFill>
                  <a:srgbClr val="FF0000"/>
                </a:solidFill>
              </a:rPr>
              <a:t>2. </a:t>
            </a:r>
            <a:r>
              <a:rPr lang="en-US" sz="3200" b="1" dirty="0" err="1">
                <a:solidFill>
                  <a:srgbClr val="FF0000"/>
                </a:solidFill>
              </a:rPr>
              <a:t>Năng</a:t>
            </a:r>
            <a:r>
              <a:rPr lang="en-US" sz="3200" b="1" dirty="0">
                <a:solidFill>
                  <a:srgbClr val="FF0000"/>
                </a:solidFill>
              </a:rPr>
              <a:t> </a:t>
            </a:r>
            <a:r>
              <a:rPr lang="en-US" sz="3200" b="1" dirty="0" err="1">
                <a:solidFill>
                  <a:srgbClr val="FF0000"/>
                </a:solidFill>
              </a:rPr>
              <a:t>lực</a:t>
            </a:r>
            <a:r>
              <a:rPr lang="en-US" sz="3200" b="1" dirty="0">
                <a:solidFill>
                  <a:srgbClr val="FF0000"/>
                </a:solidFill>
              </a:rPr>
              <a:t> </a:t>
            </a:r>
            <a:r>
              <a:rPr lang="en-US" sz="3200" b="1" dirty="0" err="1">
                <a:solidFill>
                  <a:srgbClr val="FF0000"/>
                </a:solidFill>
              </a:rPr>
              <a:t>chú</a:t>
            </a:r>
            <a:r>
              <a:rPr lang="en-US" sz="3200" b="1" dirty="0">
                <a:solidFill>
                  <a:srgbClr val="FF0000"/>
                </a:solidFill>
              </a:rPr>
              <a:t> </a:t>
            </a:r>
            <a:r>
              <a:rPr lang="en-US" sz="3200" b="1" dirty="0" err="1">
                <a:solidFill>
                  <a:srgbClr val="FF0000"/>
                </a:solidFill>
              </a:rPr>
              <a:t>trọng</a:t>
            </a:r>
            <a:r>
              <a:rPr lang="en-US" sz="3200" b="1" dirty="0">
                <a:solidFill>
                  <a:srgbClr val="FF0000"/>
                </a:solidFill>
              </a:rPr>
              <a:t>:</a:t>
            </a:r>
          </a:p>
          <a:p>
            <a:pPr marL="285750" indent="-285750" algn="just">
              <a:buFontTx/>
              <a:buChar char="-"/>
            </a:pPr>
            <a:r>
              <a:rPr lang="en-US" sz="3200" dirty="0" err="1"/>
              <a:t>Tư</a:t>
            </a:r>
            <a:r>
              <a:rPr lang="en-US" sz="3200" dirty="0"/>
              <a:t> </a:t>
            </a:r>
            <a:r>
              <a:rPr lang="en-US" sz="3200" dirty="0" err="1"/>
              <a:t>duy</a:t>
            </a:r>
            <a:r>
              <a:rPr lang="en-US" sz="3200" dirty="0"/>
              <a:t> </a:t>
            </a:r>
            <a:r>
              <a:rPr lang="en-US" sz="3200" dirty="0" err="1"/>
              <a:t>và</a:t>
            </a:r>
            <a:r>
              <a:rPr lang="en-US" sz="3200" dirty="0"/>
              <a:t> </a:t>
            </a:r>
            <a:r>
              <a:rPr lang="en-US" sz="3200" dirty="0" err="1"/>
              <a:t>lập</a:t>
            </a:r>
            <a:r>
              <a:rPr lang="en-US" sz="3200" dirty="0"/>
              <a:t> </a:t>
            </a:r>
            <a:r>
              <a:rPr lang="en-US" sz="3200" dirty="0" err="1"/>
              <a:t>luận</a:t>
            </a:r>
            <a:r>
              <a:rPr lang="en-US" sz="3200" dirty="0"/>
              <a:t> </a:t>
            </a:r>
            <a:r>
              <a:rPr lang="en-US" sz="3200" dirty="0" err="1"/>
              <a:t>toán</a:t>
            </a:r>
            <a:r>
              <a:rPr lang="en-US" sz="3200" dirty="0"/>
              <a:t> </a:t>
            </a:r>
            <a:r>
              <a:rPr lang="en-US" sz="3200" dirty="0" err="1"/>
              <a:t>học</a:t>
            </a:r>
            <a:r>
              <a:rPr lang="en-US" sz="3200" dirty="0"/>
              <a:t>; </a:t>
            </a:r>
            <a:r>
              <a:rPr lang="en-US" sz="3200" dirty="0" err="1"/>
              <a:t>giao</a:t>
            </a:r>
            <a:r>
              <a:rPr lang="en-US" sz="3200" dirty="0"/>
              <a:t> </a:t>
            </a:r>
            <a:r>
              <a:rPr lang="en-US" sz="3200" dirty="0" err="1"/>
              <a:t>tiếp</a:t>
            </a:r>
            <a:r>
              <a:rPr lang="en-US" sz="3200" dirty="0"/>
              <a:t> </a:t>
            </a:r>
            <a:r>
              <a:rPr lang="en-US" sz="3200" dirty="0" err="1"/>
              <a:t>toán</a:t>
            </a:r>
            <a:r>
              <a:rPr lang="en-US" sz="3200" dirty="0"/>
              <a:t> </a:t>
            </a:r>
            <a:r>
              <a:rPr lang="en-US" sz="3200" dirty="0" err="1"/>
              <a:t>học</a:t>
            </a:r>
            <a:r>
              <a:rPr lang="en-US" sz="3200" dirty="0"/>
              <a:t>; </a:t>
            </a:r>
            <a:r>
              <a:rPr lang="en-US" sz="3200" dirty="0" err="1"/>
              <a:t>mô</a:t>
            </a:r>
            <a:r>
              <a:rPr lang="en-US" sz="3200" dirty="0"/>
              <a:t> </a:t>
            </a:r>
            <a:r>
              <a:rPr lang="en-US" sz="3200" dirty="0" err="1"/>
              <a:t>hình</a:t>
            </a:r>
            <a:r>
              <a:rPr lang="en-US" sz="3200" dirty="0"/>
              <a:t> </a:t>
            </a:r>
            <a:r>
              <a:rPr lang="en-US" sz="3200" dirty="0" err="1"/>
              <a:t>hóa</a:t>
            </a:r>
            <a:r>
              <a:rPr lang="en-US" sz="3200" dirty="0"/>
              <a:t> </a:t>
            </a:r>
            <a:r>
              <a:rPr lang="en-US" sz="3200" dirty="0" err="1"/>
              <a:t>toán</a:t>
            </a:r>
            <a:r>
              <a:rPr lang="en-US" sz="3200" dirty="0"/>
              <a:t> </a:t>
            </a:r>
            <a:r>
              <a:rPr lang="en-US" sz="3200" dirty="0" err="1"/>
              <a:t>học</a:t>
            </a:r>
            <a:r>
              <a:rPr lang="en-US" sz="3200" dirty="0"/>
              <a:t>.</a:t>
            </a:r>
          </a:p>
          <a:p>
            <a:pPr algn="just"/>
            <a:r>
              <a:rPr lang="en-US" sz="3200" b="1" dirty="0">
                <a:solidFill>
                  <a:srgbClr val="FF0000"/>
                </a:solidFill>
              </a:rPr>
              <a:t>3. </a:t>
            </a:r>
            <a:r>
              <a:rPr lang="en-US" sz="3200" b="1" dirty="0" err="1">
                <a:solidFill>
                  <a:srgbClr val="FF0000"/>
                </a:solidFill>
              </a:rPr>
              <a:t>Tích</a:t>
            </a:r>
            <a:r>
              <a:rPr lang="en-US" sz="3200" b="1" dirty="0">
                <a:solidFill>
                  <a:srgbClr val="FF0000"/>
                </a:solidFill>
              </a:rPr>
              <a:t> </a:t>
            </a:r>
            <a:r>
              <a:rPr lang="en-US" sz="3200" b="1" dirty="0" err="1">
                <a:solidFill>
                  <a:srgbClr val="FF0000"/>
                </a:solidFill>
              </a:rPr>
              <a:t>hợp</a:t>
            </a:r>
            <a:r>
              <a:rPr lang="en-US" sz="3200" b="1" dirty="0">
                <a:solidFill>
                  <a:srgbClr val="FF0000"/>
                </a:solidFill>
              </a:rPr>
              <a:t>: </a:t>
            </a:r>
            <a:r>
              <a:rPr lang="en-US" sz="3200" dirty="0" err="1"/>
              <a:t>Toán</a:t>
            </a:r>
            <a:r>
              <a:rPr lang="en-US" sz="3200" dirty="0"/>
              <a:t> </a:t>
            </a:r>
            <a:r>
              <a:rPr lang="en-US" sz="3200" dirty="0" err="1"/>
              <a:t>học</a:t>
            </a:r>
            <a:r>
              <a:rPr lang="en-US" sz="3200" dirty="0"/>
              <a:t> </a:t>
            </a:r>
            <a:r>
              <a:rPr lang="en-US" sz="3200" dirty="0" err="1"/>
              <a:t>và</a:t>
            </a:r>
            <a:r>
              <a:rPr lang="en-US" sz="3200" dirty="0"/>
              <a:t> </a:t>
            </a:r>
            <a:r>
              <a:rPr lang="en-US" sz="3200" dirty="0" err="1"/>
              <a:t>cuộc</a:t>
            </a:r>
            <a:r>
              <a:rPr lang="en-US" sz="3200" dirty="0"/>
              <a:t> </a:t>
            </a:r>
            <a:r>
              <a:rPr lang="en-US" sz="3200" dirty="0" err="1"/>
              <a:t>sống</a:t>
            </a:r>
            <a:r>
              <a:rPr lang="en-US" sz="3200" dirty="0"/>
              <a:t>.</a:t>
            </a:r>
          </a:p>
          <a:p>
            <a:pPr algn="just"/>
            <a:r>
              <a:rPr lang="en-US" sz="3200" b="1" dirty="0">
                <a:solidFill>
                  <a:srgbClr val="FF0000"/>
                </a:solidFill>
              </a:rPr>
              <a:t>     </a:t>
            </a:r>
            <a:r>
              <a:rPr lang="en-US" sz="3200" b="1" dirty="0" err="1">
                <a:solidFill>
                  <a:srgbClr val="FF0000"/>
                </a:solidFill>
              </a:rPr>
              <a:t>Phẩm</a:t>
            </a:r>
            <a:r>
              <a:rPr lang="en-US" sz="3200" b="1" dirty="0">
                <a:solidFill>
                  <a:srgbClr val="FF0000"/>
                </a:solidFill>
              </a:rPr>
              <a:t> </a:t>
            </a:r>
            <a:r>
              <a:rPr lang="en-US" sz="3200" b="1" dirty="0" err="1">
                <a:solidFill>
                  <a:srgbClr val="FF0000"/>
                </a:solidFill>
              </a:rPr>
              <a:t>chất</a:t>
            </a:r>
            <a:r>
              <a:rPr lang="en-US" sz="3200" b="1" dirty="0">
                <a:solidFill>
                  <a:srgbClr val="FF0000"/>
                </a:solidFill>
              </a:rPr>
              <a:t>: </a:t>
            </a:r>
            <a:r>
              <a:rPr lang="en-US" sz="3200" dirty="0" err="1"/>
              <a:t>chăm</a:t>
            </a:r>
            <a:r>
              <a:rPr lang="en-US" sz="3200" dirty="0"/>
              <a:t> </a:t>
            </a:r>
            <a:r>
              <a:rPr lang="en-US" sz="3200" dirty="0" err="1"/>
              <a:t>chỉ</a:t>
            </a:r>
            <a:r>
              <a:rPr lang="en-US" sz="3200" dirty="0"/>
              <a:t>, </a:t>
            </a:r>
            <a:r>
              <a:rPr lang="en-US" sz="3200" dirty="0" err="1"/>
              <a:t>trách</a:t>
            </a:r>
            <a:r>
              <a:rPr lang="en-US" sz="3200" dirty="0"/>
              <a:t> </a:t>
            </a:r>
            <a:r>
              <a:rPr lang="en-US" sz="3200" dirty="0" err="1"/>
              <a:t>nhiệm</a:t>
            </a:r>
            <a:r>
              <a:rPr lang="en-US" sz="3200" dirty="0"/>
              <a:t>.</a:t>
            </a:r>
          </a:p>
        </p:txBody>
      </p:sp>
    </p:spTree>
    <p:extLst>
      <p:ext uri="{BB962C8B-B14F-4D97-AF65-F5344CB8AC3E}">
        <p14:creationId xmlns:p14="http://schemas.microsoft.com/office/powerpoint/2010/main" val="836926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2286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p:spPr>
        <p:style>
          <a:lnRef idx="3">
            <a:schemeClr val="lt1"/>
          </a:lnRef>
          <a:fillRef idx="1">
            <a:schemeClr val="accent5"/>
          </a:fillRef>
          <a:effectRef idx="1">
            <a:schemeClr val="accent5"/>
          </a:effectRef>
          <a:fontRef idx="minor">
            <a:schemeClr val="lt1"/>
          </a:fontRef>
        </p:style>
        <p:txBody>
          <a:bodyPr bIns="274320" rtlCol="0" anchor="ctr"/>
          <a:lstStyle/>
          <a:p>
            <a:pPr algn="ctr"/>
            <a:r>
              <a:rPr lang="en-US" sz="4000" b="1">
                <a:solidFill>
                  <a:srgbClr val="FFFFFF"/>
                </a:solidFill>
              </a:rPr>
              <a:t>2</a:t>
            </a:r>
            <a:endParaRPr lang="en-US" sz="4000" b="1" dirty="0">
              <a:solidFill>
                <a:srgbClr val="FFFFFF"/>
              </a:solidFill>
            </a:endParaRP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683774" y="583389"/>
            <a:ext cx="3487186" cy="830997"/>
          </a:xfrm>
          <a:prstGeom prst="rect">
            <a:avLst/>
          </a:prstGeom>
          <a:noFill/>
        </p:spPr>
        <p:txBody>
          <a:bodyPr wrap="square" rtlCol="0">
            <a:spAutoFit/>
          </a:bodyPr>
          <a:lstStyle/>
          <a:p>
            <a:r>
              <a:rPr lang="en-US" sz="4800" b="1" err="1">
                <a:latin typeface="Calibri" panose="020F0502020204030204" pitchFamily="34" charset="0"/>
                <a:cs typeface="Calibri" panose="020F0502020204030204" pitchFamily="34" charset="0"/>
              </a:rPr>
              <a:t>Tìm</a:t>
            </a:r>
            <a:r>
              <a:rPr lang="en-US" sz="4800" b="1">
                <a:latin typeface="Calibri" panose="020F0502020204030204" pitchFamily="34" charset="0"/>
                <a:cs typeface="Calibri" panose="020F0502020204030204" pitchFamily="34" charset="0"/>
              </a:rPr>
              <a:t> số </a:t>
            </a:r>
            <a:r>
              <a:rPr lang="en-US" sz="4800" b="1" dirty="0" err="1">
                <a:latin typeface="Calibri" panose="020F0502020204030204" pitchFamily="34" charset="0"/>
                <a:cs typeface="Calibri" panose="020F0502020204030204" pitchFamily="34" charset="0"/>
              </a:rPr>
              <a:t>trừ</a:t>
            </a:r>
            <a:endParaRPr lang="en-US" sz="4800" b="1" dirty="0">
              <a:latin typeface="Calibri" panose="020F0502020204030204" pitchFamily="34" charset="0"/>
              <a:cs typeface="Calibri" panose="020F0502020204030204" pitchFamily="34" charset="0"/>
            </a:endParaRPr>
          </a:p>
        </p:txBody>
      </p:sp>
      <p:pic>
        <p:nvPicPr>
          <p:cNvPr id="12" name="Picture 8">
            <a:hlinkClick r:id="rId3" action="ppaction://hlinksldjump"/>
            <a:extLst>
              <a:ext uri="{FF2B5EF4-FFF2-40B4-BE49-F238E27FC236}">
                <a16:creationId xmlns:a16="http://schemas.microsoft.com/office/drawing/2014/main" id="{5FBBDCC0-F6F3-64E2-71E9-07E1D0FD5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44852" y="1781175"/>
            <a:ext cx="4018548" cy="47720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E5D97CE-9D38-5676-B23B-AE2012F2BE7E}"/>
              </a:ext>
            </a:extLst>
          </p:cNvPr>
          <p:cNvSpPr txBox="1"/>
          <p:nvPr/>
        </p:nvSpPr>
        <p:spPr>
          <a:xfrm>
            <a:off x="1178949" y="1721550"/>
            <a:ext cx="6477000" cy="2981907"/>
          </a:xfrm>
          <a:prstGeom prst="rect">
            <a:avLst/>
          </a:prstGeom>
          <a:noFill/>
        </p:spPr>
        <p:txBody>
          <a:bodyPr wrap="square" rtlCol="0">
            <a:spAutoFit/>
          </a:bodyPr>
          <a:lstStyle/>
          <a:p>
            <a:pPr marL="1143000" indent="-1143000">
              <a:lnSpc>
                <a:spcPct val="150000"/>
              </a:lnSpc>
              <a:buAutoNum type="alphaLcParenR"/>
            </a:pPr>
            <a:r>
              <a:rPr lang="en-US" sz="6600" b="1"/>
              <a:t>26 – </a:t>
            </a:r>
            <a:r>
              <a:rPr lang="en-US" sz="6600" b="1">
                <a:solidFill>
                  <a:srgbClr val="C00000"/>
                </a:solidFill>
              </a:rPr>
              <a:t>.?.</a:t>
            </a:r>
            <a:r>
              <a:rPr lang="en-US" sz="6600" b="1"/>
              <a:t> = 19</a:t>
            </a:r>
          </a:p>
          <a:p>
            <a:pPr>
              <a:lnSpc>
                <a:spcPct val="150000"/>
              </a:lnSpc>
            </a:pPr>
            <a:r>
              <a:rPr lang="en-US" sz="6600" b="1"/>
              <a:t>b)  72</a:t>
            </a:r>
            <a:r>
              <a:rPr lang="en-US" sz="6600" b="1">
                <a:solidFill>
                  <a:srgbClr val="C00000"/>
                </a:solidFill>
              </a:rPr>
              <a:t> </a:t>
            </a:r>
            <a:r>
              <a:rPr lang="en-US" sz="6600" b="1"/>
              <a:t>– </a:t>
            </a:r>
            <a:r>
              <a:rPr lang="en-US" sz="6600" b="1">
                <a:solidFill>
                  <a:srgbClr val="C00000"/>
                </a:solidFill>
              </a:rPr>
              <a:t>.?.</a:t>
            </a:r>
            <a:r>
              <a:rPr lang="en-US" sz="6600" b="1"/>
              <a:t> = 40</a:t>
            </a:r>
          </a:p>
        </p:txBody>
      </p:sp>
    </p:spTree>
    <p:extLst>
      <p:ext uri="{BB962C8B-B14F-4D97-AF65-F5344CB8AC3E}">
        <p14:creationId xmlns:p14="http://schemas.microsoft.com/office/powerpoint/2010/main" val="25628548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5" name="Rectangle: Rounded Corners 4">
            <a:extLst>
              <a:ext uri="{FF2B5EF4-FFF2-40B4-BE49-F238E27FC236}">
                <a16:creationId xmlns:a16="http://schemas.microsoft.com/office/drawing/2014/main" id="{C9C7DBCC-A49B-EFEB-48B3-5D1A1353F7CB}"/>
              </a:ext>
            </a:extLst>
          </p:cNvPr>
          <p:cNvSpPr/>
          <p:nvPr/>
        </p:nvSpPr>
        <p:spPr>
          <a:xfrm>
            <a:off x="361950" y="304799"/>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8898871B-D134-46C2-75F5-C75E833759A5}"/>
              </a:ext>
            </a:extLst>
          </p:cNvPr>
          <p:cNvSpPr>
            <a:spLocks noGrp="1"/>
          </p:cNvSpPr>
          <p:nvPr>
            <p:ph type="title"/>
          </p:nvPr>
        </p:nvSpPr>
        <p:spPr>
          <a:xfrm>
            <a:off x="1524000" y="1143000"/>
            <a:ext cx="3657600" cy="114300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4000" dirty="0" err="1">
                <a:solidFill>
                  <a:schemeClr val="accent3">
                    <a:lumMod val="50000"/>
                  </a:schemeClr>
                </a:solidFill>
                <a:latin typeface="Calibri" panose="020F0502020204030204" pitchFamily="34" charset="0"/>
                <a:cs typeface="Calibri" panose="020F0502020204030204" pitchFamily="34" charset="0"/>
              </a:rPr>
              <a:t>Yêu</a:t>
            </a:r>
            <a:r>
              <a:rPr lang="en-US" sz="4000" dirty="0">
                <a:solidFill>
                  <a:schemeClr val="accent3">
                    <a:lumMod val="50000"/>
                  </a:schemeClr>
                </a:solidFill>
                <a:latin typeface="Calibri" panose="020F0502020204030204" pitchFamily="34" charset="0"/>
                <a:cs typeface="Calibri" panose="020F0502020204030204" pitchFamily="34" charset="0"/>
              </a:rPr>
              <a:t> </a:t>
            </a:r>
            <a:r>
              <a:rPr lang="en-US" sz="4000" dirty="0" err="1">
                <a:solidFill>
                  <a:schemeClr val="accent3">
                    <a:lumMod val="50000"/>
                  </a:schemeClr>
                </a:solidFill>
                <a:latin typeface="Calibri" panose="020F0502020204030204" pitchFamily="34" charset="0"/>
                <a:cs typeface="Calibri" panose="020F0502020204030204" pitchFamily="34" charset="0"/>
              </a:rPr>
              <a:t>cầu</a:t>
            </a:r>
            <a:r>
              <a:rPr lang="en-US" sz="4000" dirty="0">
                <a:solidFill>
                  <a:schemeClr val="accent3">
                    <a:lumMod val="50000"/>
                  </a:schemeClr>
                </a:solidFill>
                <a:latin typeface="Calibri" panose="020F0502020204030204" pitchFamily="34" charset="0"/>
                <a:cs typeface="Calibri" panose="020F0502020204030204" pitchFamily="34" charset="0"/>
              </a:rPr>
              <a:t> </a:t>
            </a:r>
            <a:r>
              <a:rPr lang="en-US" sz="4000" dirty="0" err="1">
                <a:solidFill>
                  <a:schemeClr val="accent3">
                    <a:lumMod val="50000"/>
                  </a:schemeClr>
                </a:solidFill>
                <a:latin typeface="Calibri" panose="020F0502020204030204" pitchFamily="34" charset="0"/>
                <a:cs typeface="Calibri" panose="020F0502020204030204" pitchFamily="34" charset="0"/>
              </a:rPr>
              <a:t>bài</a:t>
            </a:r>
            <a:r>
              <a:rPr lang="en-US" sz="4000" dirty="0">
                <a:solidFill>
                  <a:schemeClr val="accent3">
                    <a:lumMod val="50000"/>
                  </a:schemeClr>
                </a:solidFill>
                <a:latin typeface="Calibri" panose="020F0502020204030204" pitchFamily="34" charset="0"/>
                <a:cs typeface="Calibri" panose="020F0502020204030204" pitchFamily="34" charset="0"/>
              </a:rPr>
              <a:t> </a:t>
            </a:r>
            <a:r>
              <a:rPr lang="en-US" sz="4000" dirty="0" err="1">
                <a:solidFill>
                  <a:schemeClr val="accent3">
                    <a:lumMod val="50000"/>
                  </a:schemeClr>
                </a:solidFill>
                <a:latin typeface="Calibri" panose="020F0502020204030204" pitchFamily="34" charset="0"/>
                <a:cs typeface="Calibri" panose="020F0502020204030204" pitchFamily="34" charset="0"/>
              </a:rPr>
              <a:t>toán</a:t>
            </a:r>
            <a:r>
              <a:rPr lang="en-US" sz="4000" dirty="0">
                <a:solidFill>
                  <a:schemeClr val="accent3">
                    <a:lumMod val="50000"/>
                  </a:schemeClr>
                </a:solidFill>
                <a:latin typeface="Calibri" panose="020F0502020204030204" pitchFamily="34" charset="0"/>
                <a:cs typeface="Calibri" panose="020F0502020204030204" pitchFamily="34" charset="0"/>
              </a:rPr>
              <a:t> </a:t>
            </a:r>
            <a:r>
              <a:rPr lang="en-US" sz="4000" dirty="0" err="1">
                <a:solidFill>
                  <a:schemeClr val="accent3">
                    <a:lumMod val="50000"/>
                  </a:schemeClr>
                </a:solidFill>
                <a:latin typeface="Calibri" panose="020F0502020204030204" pitchFamily="34" charset="0"/>
                <a:cs typeface="Calibri" panose="020F0502020204030204" pitchFamily="34" charset="0"/>
              </a:rPr>
              <a:t>hỏi</a:t>
            </a:r>
            <a:r>
              <a:rPr lang="en-US" sz="4000" dirty="0">
                <a:solidFill>
                  <a:schemeClr val="accent3">
                    <a:lumMod val="50000"/>
                  </a:schemeClr>
                </a:solidFill>
                <a:latin typeface="Calibri" panose="020F0502020204030204" pitchFamily="34" charset="0"/>
                <a:cs typeface="Calibri" panose="020F0502020204030204" pitchFamily="34" charset="0"/>
              </a:rPr>
              <a:t> </a:t>
            </a:r>
            <a:r>
              <a:rPr lang="en-US" sz="4000" dirty="0" err="1">
                <a:solidFill>
                  <a:schemeClr val="accent3">
                    <a:lumMod val="50000"/>
                  </a:schemeClr>
                </a:solidFill>
                <a:latin typeface="Calibri" panose="020F0502020204030204" pitchFamily="34" charset="0"/>
                <a:cs typeface="Calibri" panose="020F0502020204030204" pitchFamily="34" charset="0"/>
              </a:rPr>
              <a:t>điều</a:t>
            </a:r>
            <a:r>
              <a:rPr lang="en-US" sz="4000" dirty="0">
                <a:solidFill>
                  <a:schemeClr val="accent3">
                    <a:lumMod val="50000"/>
                  </a:schemeClr>
                </a:solidFill>
                <a:latin typeface="Calibri" panose="020F0502020204030204" pitchFamily="34" charset="0"/>
                <a:cs typeface="Calibri" panose="020F0502020204030204" pitchFamily="34" charset="0"/>
              </a:rPr>
              <a:t> </a:t>
            </a:r>
            <a:r>
              <a:rPr lang="en-US" sz="4000" dirty="0" err="1">
                <a:solidFill>
                  <a:schemeClr val="accent3">
                    <a:lumMod val="50000"/>
                  </a:schemeClr>
                </a:solidFill>
                <a:latin typeface="Calibri" panose="020F0502020204030204" pitchFamily="34" charset="0"/>
                <a:cs typeface="Calibri" panose="020F0502020204030204" pitchFamily="34" charset="0"/>
              </a:rPr>
              <a:t>gì</a:t>
            </a:r>
            <a:r>
              <a:rPr lang="en-US" sz="4000" dirty="0">
                <a:solidFill>
                  <a:schemeClr val="accent3">
                    <a:lumMod val="50000"/>
                  </a:schemeClr>
                </a:solidFill>
                <a:latin typeface="Calibri" panose="020F0502020204030204" pitchFamily="34" charset="0"/>
                <a:cs typeface="Calibri" panose="020F0502020204030204" pitchFamily="34" charset="0"/>
              </a:rPr>
              <a:t>?</a:t>
            </a:r>
          </a:p>
        </p:txBody>
      </p:sp>
      <p:pic>
        <p:nvPicPr>
          <p:cNvPr id="8" name="Picture 2" descr="Svg Black And White Cute Arrows Clipart - Cute Arrow Clip Art | Full Size  PNG Download | SeekPNG">
            <a:extLst>
              <a:ext uri="{FF2B5EF4-FFF2-40B4-BE49-F238E27FC236}">
                <a16:creationId xmlns:a16="http://schemas.microsoft.com/office/drawing/2014/main" id="{4C13620F-FB14-5204-DD5A-FD7214776A72}"/>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2525" b="93939" l="0" r="96457">
                        <a14:foregroundMark x1="11811" y1="67172" x2="2756" y2="62121"/>
                        <a14:foregroundMark x1="57480" y1="16667" x2="49606" y2="5051"/>
                        <a14:foregroundMark x1="78346" y1="42929" x2="93701" y2="53535"/>
                        <a14:foregroundMark x1="90551" y1="49495" x2="96457" y2="49495"/>
                        <a14:foregroundMark x1="52756" y1="81313" x2="47638" y2="89394"/>
                        <a14:foregroundMark x1="28740" y1="57071" x2="19685" y2="70707"/>
                        <a14:foregroundMark x1="53543" y1="68687" x2="37008" y2="39899"/>
                        <a14:foregroundMark x1="48819" y1="71717" x2="34646" y2="66162"/>
                        <a14:foregroundMark x1="34646" y1="65152" x2="18898" y2="64141"/>
                        <a14:foregroundMark x1="18110" y1="66162" x2="3543" y2="66162"/>
                        <a14:foregroundMark x1="5906" y1="69697" x2="9843" y2="73737"/>
                        <a14:foregroundMark x1="60236" y1="78788" x2="51969" y2="94949"/>
                        <a14:foregroundMark x1="48819" y1="88384" x2="51181" y2="88384"/>
                        <a14:foregroundMark x1="59449" y1="78788" x2="76378" y2="64141"/>
                        <a14:foregroundMark x1="56693" y1="90404" x2="94488" y2="54545"/>
                        <a14:foregroundMark x1="94488" y1="54545" x2="96457" y2="53535"/>
                        <a14:foregroundMark x1="91339" y1="46465" x2="84646" y2="38889"/>
                        <a14:foregroundMark x1="83858" y1="35859" x2="69291" y2="21212"/>
                        <a14:foregroundMark x1="69291" y1="21212" x2="50787" y2="3030"/>
                        <a14:foregroundMark x1="50787" y1="3030" x2="51969" y2="36869"/>
                        <a14:foregroundMark x1="38583" y1="36869" x2="17323" y2="29293"/>
                        <a14:foregroundMark x1="17323" y1="30303" x2="41339" y2="35859"/>
                        <a14:foregroundMark x1="40551" y1="33838" x2="2756" y2="27273"/>
                        <a14:foregroundMark x1="7480" y1="47475" x2="0" y2="39899"/>
                      </a14:backgroundRemoval>
                    </a14:imgEffect>
                  </a14:imgLayer>
                </a14:imgProps>
              </a:ext>
              <a:ext uri="{28A0092B-C50C-407E-A947-70E740481C1C}">
                <a14:useLocalDpi xmlns:a14="http://schemas.microsoft.com/office/drawing/2010/main" val="0"/>
              </a:ext>
            </a:extLst>
          </a:blip>
          <a:srcRect/>
          <a:stretch>
            <a:fillRect/>
          </a:stretch>
        </p:blipFill>
        <p:spPr bwMode="auto">
          <a:xfrm>
            <a:off x="5610227" y="1151324"/>
            <a:ext cx="1371600" cy="1069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D15FC57D-434E-B97D-4F8A-3B9EE2D85B6A}"/>
              </a:ext>
            </a:extLst>
          </p:cNvPr>
          <p:cNvSpPr/>
          <p:nvPr/>
        </p:nvSpPr>
        <p:spPr>
          <a:xfrm>
            <a:off x="7543800" y="1143000"/>
            <a:ext cx="3581400" cy="114300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3">
                    <a:lumMod val="50000"/>
                  </a:schemeClr>
                </a:solidFill>
                <a:latin typeface="Calibri" panose="020F0502020204030204" pitchFamily="34" charset="0"/>
                <a:cs typeface="Calibri" panose="020F0502020204030204" pitchFamily="34" charset="0"/>
              </a:rPr>
              <a:t>Tìm số trừ</a:t>
            </a:r>
          </a:p>
        </p:txBody>
      </p:sp>
      <p:sp>
        <p:nvSpPr>
          <p:cNvPr id="11" name="Scroll: Horizontal 10">
            <a:extLst>
              <a:ext uri="{FF2B5EF4-FFF2-40B4-BE49-F238E27FC236}">
                <a16:creationId xmlns:a16="http://schemas.microsoft.com/office/drawing/2014/main" id="{442E6F76-6E77-E417-0661-6C95139298C8}"/>
              </a:ext>
            </a:extLst>
          </p:cNvPr>
          <p:cNvSpPr/>
          <p:nvPr/>
        </p:nvSpPr>
        <p:spPr>
          <a:xfrm>
            <a:off x="3657600" y="3677762"/>
            <a:ext cx="6126975" cy="2265838"/>
          </a:xfrm>
          <a:prstGeom prst="horizontalScroll">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latin typeface="Calibri" panose="020F0502020204030204" pitchFamily="34" charset="0"/>
                <a:cs typeface="Calibri" panose="020F0502020204030204" pitchFamily="34" charset="0"/>
              </a:rPr>
              <a:t>Muốn</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tìm</a:t>
            </a:r>
            <a:r>
              <a:rPr lang="en-US" sz="4000" dirty="0">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số</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trừ</a:t>
            </a:r>
            <a:r>
              <a:rPr lang="en-US" sz="4000" b="1" dirty="0">
                <a:solidFill>
                  <a:srgbClr val="FF0000"/>
                </a:solidFill>
                <a:latin typeface="Calibri" panose="020F0502020204030204" pitchFamily="34" charset="0"/>
                <a:cs typeface="Calibri" panose="020F0502020204030204" pitchFamily="34" charset="0"/>
              </a:rPr>
              <a:t> </a:t>
            </a:r>
          </a:p>
          <a:p>
            <a:pPr algn="ctr"/>
            <a:r>
              <a:rPr lang="en-US" sz="4000" dirty="0">
                <a:latin typeface="Calibri" panose="020F0502020204030204" pitchFamily="34" charset="0"/>
                <a:cs typeface="Calibri" panose="020F0502020204030204" pitchFamily="34" charset="0"/>
              </a:rPr>
              <a:t>ta </a:t>
            </a:r>
            <a:r>
              <a:rPr lang="en-US" sz="4000" dirty="0" err="1">
                <a:latin typeface="Calibri" panose="020F0502020204030204" pitchFamily="34" charset="0"/>
                <a:cs typeface="Calibri" panose="020F0502020204030204" pitchFamily="34" charset="0"/>
              </a:rPr>
              <a:t>lấy</a:t>
            </a:r>
            <a:r>
              <a:rPr lang="en-US" sz="4000" dirty="0">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số</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bị</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trừ</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0070C0"/>
                </a:solidFill>
                <a:latin typeface="Calibri" panose="020F0502020204030204" pitchFamily="34" charset="0"/>
                <a:cs typeface="Calibri" panose="020F0502020204030204" pitchFamily="34" charset="0"/>
              </a:rPr>
              <a:t>trừ</a:t>
            </a:r>
            <a:r>
              <a:rPr lang="en-US" sz="4000" b="1" dirty="0">
                <a:solidFill>
                  <a:srgbClr val="FF0000"/>
                </a:solidFill>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đi</a:t>
            </a:r>
            <a:r>
              <a:rPr lang="en-US" sz="4000" dirty="0">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hiệu</a:t>
            </a:r>
            <a:endParaRPr lang="en-US" sz="4000" b="1" dirty="0">
              <a:solidFill>
                <a:srgbClr val="FF0000"/>
              </a:solidFill>
              <a:latin typeface="Calibri" panose="020F0502020204030204" pitchFamily="34" charset="0"/>
              <a:cs typeface="Calibri" panose="020F0502020204030204" pitchFamily="34" charset="0"/>
            </a:endParaRPr>
          </a:p>
        </p:txBody>
      </p:sp>
      <p:pic>
        <p:nvPicPr>
          <p:cNvPr id="12" name="Picture 8">
            <a:hlinkClick r:id="rId5" action="ppaction://hlinksldjump"/>
            <a:extLst>
              <a:ext uri="{FF2B5EF4-FFF2-40B4-BE49-F238E27FC236}">
                <a16:creationId xmlns:a16="http://schemas.microsoft.com/office/drawing/2014/main" id="{C8573E2A-145A-0762-A7BF-1E8B36757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flipH="1">
            <a:off x="-532398" y="2033587"/>
            <a:ext cx="4018548"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5013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ppt_x</p:attrName>
                                        </p:attrNameLst>
                                      </p:cBhvr>
                                      <p:tavLst>
                                        <p:tav tm="0">
                                          <p:val>
                                            <p:strVal val="#ppt_x-#ppt_w*1.125000"/>
                                          </p:val>
                                        </p:tav>
                                        <p:tav tm="100000">
                                          <p:val>
                                            <p:strVal val="#ppt_x"/>
                                          </p:val>
                                        </p:tav>
                                      </p:tavLst>
                                    </p:anim>
                                    <p:animEffect transition="in" filter="wipe(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p:spPr>
        <p:style>
          <a:lnRef idx="3">
            <a:schemeClr val="lt1"/>
          </a:lnRef>
          <a:fillRef idx="1">
            <a:schemeClr val="accent5"/>
          </a:fillRef>
          <a:effectRef idx="1">
            <a:schemeClr val="accent5"/>
          </a:effectRef>
          <a:fontRef idx="minor">
            <a:schemeClr val="lt1"/>
          </a:fontRef>
        </p:style>
        <p:txBody>
          <a:bodyPr bIns="274320" rtlCol="0" anchor="ctr"/>
          <a:lstStyle/>
          <a:p>
            <a:pPr algn="ctr"/>
            <a:r>
              <a:rPr lang="en-US" sz="4000" b="1" dirty="0">
                <a:solidFill>
                  <a:srgbClr val="FFFFFF"/>
                </a:solidFill>
              </a:rPr>
              <a:t>2</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683774" y="583389"/>
            <a:ext cx="3487186" cy="830997"/>
          </a:xfrm>
          <a:prstGeom prst="rect">
            <a:avLst/>
          </a:prstGeom>
          <a:noFill/>
        </p:spPr>
        <p:txBody>
          <a:bodyPr wrap="square" rtlCol="0">
            <a:spAutoFit/>
          </a:bodyPr>
          <a:lstStyle/>
          <a:p>
            <a:r>
              <a:rPr lang="en-US" sz="4800" b="1" err="1">
                <a:latin typeface="Calibri" panose="020F0502020204030204" pitchFamily="34" charset="0"/>
                <a:cs typeface="Calibri" panose="020F0502020204030204" pitchFamily="34" charset="0"/>
              </a:rPr>
              <a:t>Tìm</a:t>
            </a:r>
            <a:r>
              <a:rPr lang="en-US" sz="4800" b="1">
                <a:latin typeface="Calibri" panose="020F0502020204030204" pitchFamily="34" charset="0"/>
                <a:cs typeface="Calibri" panose="020F0502020204030204" pitchFamily="34" charset="0"/>
              </a:rPr>
              <a:t> số </a:t>
            </a:r>
            <a:r>
              <a:rPr lang="en-US" sz="4800" b="1" dirty="0" err="1">
                <a:latin typeface="Calibri" panose="020F0502020204030204" pitchFamily="34" charset="0"/>
                <a:cs typeface="Calibri" panose="020F0502020204030204" pitchFamily="34" charset="0"/>
              </a:rPr>
              <a:t>trừ</a:t>
            </a:r>
            <a:endParaRPr lang="en-US" sz="4800" b="1" dirty="0">
              <a:latin typeface="Calibri" panose="020F0502020204030204" pitchFamily="34" charset="0"/>
              <a:cs typeface="Calibri" panose="020F0502020204030204" pitchFamily="34" charset="0"/>
            </a:endParaRPr>
          </a:p>
        </p:txBody>
      </p:sp>
      <p:sp>
        <p:nvSpPr>
          <p:cNvPr id="8" name="Cloud 7">
            <a:extLst>
              <a:ext uri="{FF2B5EF4-FFF2-40B4-BE49-F238E27FC236}">
                <a16:creationId xmlns:a16="http://schemas.microsoft.com/office/drawing/2014/main" id="{00E71866-DA77-2907-973E-785FCCF7DC0A}"/>
              </a:ext>
            </a:extLst>
          </p:cNvPr>
          <p:cNvSpPr/>
          <p:nvPr/>
        </p:nvSpPr>
        <p:spPr>
          <a:xfrm>
            <a:off x="6915105" y="682587"/>
            <a:ext cx="5156879" cy="2768232"/>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002060"/>
                </a:solidFill>
                <a:latin typeface="UTM Cookies" panose="02040603050506020204" pitchFamily="18" charset="0"/>
              </a:rPr>
              <a:t>CÙNG CHIA SẺ</a:t>
            </a:r>
          </a:p>
        </p:txBody>
      </p:sp>
      <p:grpSp>
        <p:nvGrpSpPr>
          <p:cNvPr id="9" name="Group 8">
            <a:extLst>
              <a:ext uri="{FF2B5EF4-FFF2-40B4-BE49-F238E27FC236}">
                <a16:creationId xmlns:a16="http://schemas.microsoft.com/office/drawing/2014/main" id="{D23A155F-1B1D-F8B3-2BE3-74CB7829C76E}"/>
              </a:ext>
            </a:extLst>
          </p:cNvPr>
          <p:cNvGrpSpPr/>
          <p:nvPr/>
        </p:nvGrpSpPr>
        <p:grpSpPr>
          <a:xfrm>
            <a:off x="6969215" y="2800894"/>
            <a:ext cx="4881065" cy="3422522"/>
            <a:chOff x="1197026" y="4232126"/>
            <a:chExt cx="3751815" cy="2630711"/>
          </a:xfrm>
        </p:grpSpPr>
        <p:pic>
          <p:nvPicPr>
            <p:cNvPr id="10" name="Picture 9">
              <a:extLst>
                <a:ext uri="{FF2B5EF4-FFF2-40B4-BE49-F238E27FC236}">
                  <a16:creationId xmlns:a16="http://schemas.microsoft.com/office/drawing/2014/main" id="{10423F7F-6BB8-B588-DE61-C43297748975}"/>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id="{A1947964-6221-71CB-723C-DB40575AB2E1}"/>
                </a:ext>
              </a:extLst>
            </p:cNvPr>
            <p:cNvPicPr>
              <a:picLocks noChangeAspect="1"/>
            </p:cNvPicPr>
            <p:nvPr/>
          </p:nvPicPr>
          <p:blipFill>
            <a:blip r:embed="rId4"/>
            <a:stretch>
              <a:fillRect/>
            </a:stretch>
          </p:blipFill>
          <p:spPr>
            <a:xfrm>
              <a:off x="1197026" y="4232126"/>
              <a:ext cx="1811038" cy="2616200"/>
            </a:xfrm>
            <a:prstGeom prst="rect">
              <a:avLst/>
            </a:prstGeom>
          </p:spPr>
        </p:pic>
      </p:grpSp>
      <p:sp>
        <p:nvSpPr>
          <p:cNvPr id="12" name="TextBox 11">
            <a:extLst>
              <a:ext uri="{FF2B5EF4-FFF2-40B4-BE49-F238E27FC236}">
                <a16:creationId xmlns:a16="http://schemas.microsoft.com/office/drawing/2014/main" id="{04319A43-F268-B536-28F5-ED00E2B2637A}"/>
              </a:ext>
            </a:extLst>
          </p:cNvPr>
          <p:cNvSpPr txBox="1"/>
          <p:nvPr/>
        </p:nvSpPr>
        <p:spPr>
          <a:xfrm>
            <a:off x="6597059" y="5283469"/>
            <a:ext cx="5474925"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algn="ctr"/>
            <a:r>
              <a:rPr lang="en-US" sz="3600" b="1" dirty="0" err="1">
                <a:solidFill>
                  <a:schemeClr val="accent5">
                    <a:lumMod val="75000"/>
                  </a:schemeClr>
                </a:solidFill>
                <a:latin typeface="Calibri" panose="020F0502020204030204" pitchFamily="34" charset="0"/>
                <a:cs typeface="Calibri" panose="020F0502020204030204" pitchFamily="34" charset="0"/>
              </a:rPr>
              <a:t>Các</a:t>
            </a:r>
            <a:r>
              <a:rPr lang="en-US" sz="3600" b="1" dirty="0">
                <a:solidFill>
                  <a:schemeClr val="accent5">
                    <a:lumMod val="75000"/>
                  </a:schemeClr>
                </a:solidFill>
                <a:latin typeface="Calibri" panose="020F0502020204030204" pitchFamily="34" charset="0"/>
                <a:cs typeface="Calibri" panose="020F0502020204030204" pitchFamily="34" charset="0"/>
              </a:rPr>
              <a:t> </a:t>
            </a:r>
            <a:r>
              <a:rPr lang="en-US" sz="3600" b="1" dirty="0" err="1">
                <a:solidFill>
                  <a:schemeClr val="accent5">
                    <a:lumMod val="75000"/>
                  </a:schemeClr>
                </a:solidFill>
                <a:latin typeface="Calibri" panose="020F0502020204030204" pitchFamily="34" charset="0"/>
                <a:cs typeface="Calibri" panose="020F0502020204030204" pitchFamily="34" charset="0"/>
              </a:rPr>
              <a:t>bạn</a:t>
            </a:r>
            <a:r>
              <a:rPr lang="en-US" sz="3600" b="1" dirty="0">
                <a:solidFill>
                  <a:schemeClr val="accent5">
                    <a:lumMod val="75000"/>
                  </a:schemeClr>
                </a:solidFill>
                <a:latin typeface="Calibri" panose="020F0502020204030204" pitchFamily="34" charset="0"/>
                <a:cs typeface="Calibri" panose="020F0502020204030204" pitchFamily="34" charset="0"/>
              </a:rPr>
              <a:t> </a:t>
            </a:r>
            <a:r>
              <a:rPr lang="en-US" sz="3600" b="1" dirty="0" err="1">
                <a:solidFill>
                  <a:schemeClr val="accent5">
                    <a:lumMod val="75000"/>
                  </a:schemeClr>
                </a:solidFill>
                <a:latin typeface="Calibri" panose="020F0502020204030204" pitchFamily="34" charset="0"/>
                <a:cs typeface="Calibri" panose="020F0502020204030204" pitchFamily="34" charset="0"/>
              </a:rPr>
              <a:t>khác</a:t>
            </a:r>
            <a:endParaRPr lang="en-US" sz="3600" b="1" dirty="0">
              <a:solidFill>
                <a:schemeClr val="accent5">
                  <a:lumMod val="75000"/>
                </a:schemeClr>
              </a:solidFill>
              <a:latin typeface="Calibri" panose="020F0502020204030204" pitchFamily="34" charset="0"/>
              <a:cs typeface="Calibri" panose="020F0502020204030204" pitchFamily="34" charset="0"/>
            </a:endParaRPr>
          </a:p>
          <a:p>
            <a:pPr algn="ctr"/>
            <a:r>
              <a:rPr lang="en-US" sz="3600" b="1" dirty="0" err="1">
                <a:solidFill>
                  <a:schemeClr val="accent5">
                    <a:lumMod val="75000"/>
                  </a:schemeClr>
                </a:solidFill>
                <a:latin typeface="Calibri" panose="020F0502020204030204" pitchFamily="34" charset="0"/>
                <a:cs typeface="Calibri" panose="020F0502020204030204" pitchFamily="34" charset="0"/>
              </a:rPr>
              <a:t>Lắng</a:t>
            </a:r>
            <a:r>
              <a:rPr lang="en-US" sz="3600" b="1" dirty="0">
                <a:solidFill>
                  <a:schemeClr val="accent5">
                    <a:lumMod val="75000"/>
                  </a:schemeClr>
                </a:solidFill>
                <a:latin typeface="Calibri" panose="020F0502020204030204" pitchFamily="34" charset="0"/>
                <a:cs typeface="Calibri" panose="020F0502020204030204" pitchFamily="34" charset="0"/>
              </a:rPr>
              <a:t> </a:t>
            </a:r>
            <a:r>
              <a:rPr lang="en-US" sz="3600" b="1" dirty="0" err="1">
                <a:solidFill>
                  <a:schemeClr val="accent5">
                    <a:lumMod val="75000"/>
                  </a:schemeClr>
                </a:solidFill>
                <a:latin typeface="Calibri" panose="020F0502020204030204" pitchFamily="34" charset="0"/>
                <a:cs typeface="Calibri" panose="020F0502020204030204" pitchFamily="34" charset="0"/>
              </a:rPr>
              <a:t>nghe</a:t>
            </a:r>
            <a:r>
              <a:rPr lang="en-US" sz="3600" b="1" dirty="0">
                <a:solidFill>
                  <a:schemeClr val="accent5">
                    <a:lumMod val="75000"/>
                  </a:schemeClr>
                </a:solidFill>
                <a:latin typeface="Calibri" panose="020F0502020204030204" pitchFamily="34" charset="0"/>
                <a:cs typeface="Calibri" panose="020F0502020204030204" pitchFamily="34" charset="0"/>
              </a:rPr>
              <a:t> – </a:t>
            </a:r>
            <a:r>
              <a:rPr lang="en-US" sz="3600" b="1" dirty="0" err="1">
                <a:solidFill>
                  <a:schemeClr val="accent5">
                    <a:lumMod val="75000"/>
                  </a:schemeClr>
                </a:solidFill>
                <a:latin typeface="Calibri" panose="020F0502020204030204" pitchFamily="34" charset="0"/>
                <a:cs typeface="Calibri" panose="020F0502020204030204" pitchFamily="34" charset="0"/>
              </a:rPr>
              <a:t>góp</a:t>
            </a:r>
            <a:r>
              <a:rPr lang="en-US" sz="3600" b="1" dirty="0">
                <a:solidFill>
                  <a:schemeClr val="accent5">
                    <a:lumMod val="75000"/>
                  </a:schemeClr>
                </a:solidFill>
                <a:latin typeface="Calibri" panose="020F0502020204030204" pitchFamily="34" charset="0"/>
                <a:cs typeface="Calibri" panose="020F0502020204030204" pitchFamily="34" charset="0"/>
              </a:rPr>
              <a:t> ý - </a:t>
            </a:r>
            <a:r>
              <a:rPr lang="en-US" sz="3600" b="1" dirty="0" err="1">
                <a:solidFill>
                  <a:schemeClr val="accent5">
                    <a:lumMod val="75000"/>
                  </a:schemeClr>
                </a:solidFill>
                <a:latin typeface="Calibri" panose="020F0502020204030204" pitchFamily="34" charset="0"/>
                <a:cs typeface="Calibri" panose="020F0502020204030204" pitchFamily="34" charset="0"/>
              </a:rPr>
              <a:t>bổ</a:t>
            </a:r>
            <a:r>
              <a:rPr lang="en-US" sz="3600" b="1" dirty="0">
                <a:solidFill>
                  <a:schemeClr val="accent5">
                    <a:lumMod val="75000"/>
                  </a:schemeClr>
                </a:solidFill>
                <a:latin typeface="Calibri" panose="020F0502020204030204" pitchFamily="34" charset="0"/>
                <a:cs typeface="Calibri" panose="020F0502020204030204" pitchFamily="34" charset="0"/>
              </a:rPr>
              <a:t> sung</a:t>
            </a:r>
          </a:p>
        </p:txBody>
      </p:sp>
      <p:sp>
        <p:nvSpPr>
          <p:cNvPr id="13" name="TextBox 12">
            <a:extLst>
              <a:ext uri="{FF2B5EF4-FFF2-40B4-BE49-F238E27FC236}">
                <a16:creationId xmlns:a16="http://schemas.microsoft.com/office/drawing/2014/main" id="{784EC2FC-30C6-D25D-03CE-242A8093E69B}"/>
              </a:ext>
            </a:extLst>
          </p:cNvPr>
          <p:cNvSpPr txBox="1"/>
          <p:nvPr/>
        </p:nvSpPr>
        <p:spPr>
          <a:xfrm>
            <a:off x="1178949" y="1721550"/>
            <a:ext cx="6477000" cy="2981907"/>
          </a:xfrm>
          <a:prstGeom prst="rect">
            <a:avLst/>
          </a:prstGeom>
          <a:noFill/>
        </p:spPr>
        <p:txBody>
          <a:bodyPr wrap="square" rtlCol="0">
            <a:spAutoFit/>
          </a:bodyPr>
          <a:lstStyle/>
          <a:p>
            <a:pPr marL="1143000" indent="-1143000">
              <a:lnSpc>
                <a:spcPct val="150000"/>
              </a:lnSpc>
              <a:buAutoNum type="alphaLcParenR"/>
            </a:pPr>
            <a:r>
              <a:rPr lang="en-US" sz="6600" b="1"/>
              <a:t>26 – </a:t>
            </a:r>
            <a:r>
              <a:rPr lang="en-US" sz="6600" b="1">
                <a:solidFill>
                  <a:srgbClr val="C00000"/>
                </a:solidFill>
              </a:rPr>
              <a:t>.?.</a:t>
            </a:r>
            <a:r>
              <a:rPr lang="en-US" sz="6600" b="1"/>
              <a:t> = 19</a:t>
            </a:r>
          </a:p>
          <a:p>
            <a:pPr>
              <a:lnSpc>
                <a:spcPct val="150000"/>
              </a:lnSpc>
            </a:pPr>
            <a:r>
              <a:rPr lang="en-US" sz="6600" b="1"/>
              <a:t>b)  72</a:t>
            </a:r>
            <a:r>
              <a:rPr lang="en-US" sz="6600" b="1">
                <a:solidFill>
                  <a:srgbClr val="C00000"/>
                </a:solidFill>
              </a:rPr>
              <a:t> </a:t>
            </a:r>
            <a:r>
              <a:rPr lang="en-US" sz="6600" b="1"/>
              <a:t>– </a:t>
            </a:r>
            <a:r>
              <a:rPr lang="en-US" sz="6600" b="1">
                <a:solidFill>
                  <a:srgbClr val="C00000"/>
                </a:solidFill>
              </a:rPr>
              <a:t>.?.</a:t>
            </a:r>
            <a:r>
              <a:rPr lang="en-US" sz="6600" b="1"/>
              <a:t> = 40</a:t>
            </a:r>
          </a:p>
        </p:txBody>
      </p:sp>
    </p:spTree>
    <p:extLst>
      <p:ext uri="{BB962C8B-B14F-4D97-AF65-F5344CB8AC3E}">
        <p14:creationId xmlns:p14="http://schemas.microsoft.com/office/powerpoint/2010/main" val="21747580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295727"/>
            <a:ext cx="11658600" cy="6422615"/>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am giác Cân 4">
            <a:extLst>
              <a:ext uri="{FF2B5EF4-FFF2-40B4-BE49-F238E27FC236}">
                <a16:creationId xmlns:a16="http://schemas.microsoft.com/office/drawing/2014/main" id="{FD914ADA-1614-B0AC-0F4A-857F76B63E03}"/>
              </a:ext>
            </a:extLst>
          </p:cNvPr>
          <p:cNvSpPr/>
          <p:nvPr/>
        </p:nvSpPr>
        <p:spPr>
          <a:xfrm>
            <a:off x="762000" y="168685"/>
            <a:ext cx="990600" cy="762000"/>
          </a:xfrm>
          <a:prstGeom prst="triangle">
            <a:avLst/>
          </a:prstGeom>
        </p:spPr>
        <p:style>
          <a:lnRef idx="3">
            <a:schemeClr val="lt1"/>
          </a:lnRef>
          <a:fillRef idx="1">
            <a:schemeClr val="accent5"/>
          </a:fillRef>
          <a:effectRef idx="1">
            <a:schemeClr val="accent5"/>
          </a:effectRef>
          <a:fontRef idx="minor">
            <a:schemeClr val="lt1"/>
          </a:fontRef>
        </p:style>
        <p:txBody>
          <a:bodyPr bIns="274320" rtlCol="0" anchor="ctr"/>
          <a:lstStyle/>
          <a:p>
            <a:pPr algn="ctr"/>
            <a:r>
              <a:rPr lang="en-US" sz="4000" b="1" dirty="0">
                <a:solidFill>
                  <a:srgbClr val="FFFFFF"/>
                </a:solidFill>
              </a:rPr>
              <a:t>2</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52600" y="215550"/>
            <a:ext cx="3487186" cy="830997"/>
          </a:xfrm>
          <a:prstGeom prst="rect">
            <a:avLst/>
          </a:prstGeom>
          <a:noFill/>
        </p:spPr>
        <p:txBody>
          <a:bodyPr wrap="square" rtlCol="0">
            <a:spAutoFit/>
          </a:bodyPr>
          <a:lstStyle/>
          <a:p>
            <a:r>
              <a:rPr lang="en-US" sz="4800" b="1" dirty="0" err="1">
                <a:latin typeface="Calibri" panose="020F0502020204030204" pitchFamily="34" charset="0"/>
                <a:cs typeface="Calibri" panose="020F0502020204030204" pitchFamily="34" charset="0"/>
              </a:rPr>
              <a:t>Tìm</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số</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trừ</a:t>
            </a:r>
            <a:endParaRPr lang="en-US" sz="4800" b="1" dirty="0">
              <a:latin typeface="Calibri" panose="020F0502020204030204" pitchFamily="34" charset="0"/>
              <a:cs typeface="Calibri" panose="020F0502020204030204" pitchFamily="34" charset="0"/>
            </a:endParaRPr>
          </a:p>
        </p:txBody>
      </p:sp>
      <p:pic>
        <p:nvPicPr>
          <p:cNvPr id="13" name="Picture 8">
            <a:hlinkClick r:id="rId4" action="ppaction://hlinksldjump"/>
            <a:extLst>
              <a:ext uri="{FF2B5EF4-FFF2-40B4-BE49-F238E27FC236}">
                <a16:creationId xmlns:a16="http://schemas.microsoft.com/office/drawing/2014/main" id="{AF18B570-5171-5290-4A27-8E2988226C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944852" y="1781175"/>
            <a:ext cx="4018548" cy="47720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B07C1F6-482E-121B-2CF6-AE8E2720BDBC}"/>
              </a:ext>
            </a:extLst>
          </p:cNvPr>
          <p:cNvSpPr txBox="1"/>
          <p:nvPr/>
        </p:nvSpPr>
        <p:spPr>
          <a:xfrm>
            <a:off x="1178949" y="568306"/>
            <a:ext cx="6477000" cy="4505401"/>
          </a:xfrm>
          <a:prstGeom prst="rect">
            <a:avLst/>
          </a:prstGeom>
          <a:noFill/>
        </p:spPr>
        <p:txBody>
          <a:bodyPr wrap="square" rtlCol="0">
            <a:spAutoFit/>
          </a:bodyPr>
          <a:lstStyle/>
          <a:p>
            <a:pPr marL="1143000" indent="-1143000">
              <a:lnSpc>
                <a:spcPct val="150000"/>
              </a:lnSpc>
              <a:buAutoNum type="alphaLcParenR"/>
            </a:pPr>
            <a:r>
              <a:rPr lang="en-US" sz="6600" b="1" dirty="0"/>
              <a:t>26 – </a:t>
            </a:r>
            <a:r>
              <a:rPr lang="en-US" sz="6600" b="1" dirty="0">
                <a:solidFill>
                  <a:srgbClr val="C00000"/>
                </a:solidFill>
              </a:rPr>
              <a:t>.?.</a:t>
            </a:r>
            <a:r>
              <a:rPr lang="en-US" sz="6600" b="1" dirty="0"/>
              <a:t> = 19</a:t>
            </a:r>
          </a:p>
          <a:p>
            <a:pPr>
              <a:lnSpc>
                <a:spcPct val="150000"/>
              </a:lnSpc>
            </a:pPr>
            <a:endParaRPr lang="en-US" sz="6600" b="1" dirty="0"/>
          </a:p>
          <a:p>
            <a:pPr>
              <a:lnSpc>
                <a:spcPct val="150000"/>
              </a:lnSpc>
            </a:pPr>
            <a:r>
              <a:rPr lang="en-US" sz="6600" b="1" dirty="0"/>
              <a:t>b)  72</a:t>
            </a:r>
            <a:r>
              <a:rPr lang="en-US" sz="6600" b="1" dirty="0">
                <a:solidFill>
                  <a:srgbClr val="C00000"/>
                </a:solidFill>
              </a:rPr>
              <a:t> </a:t>
            </a:r>
            <a:r>
              <a:rPr lang="en-US" sz="6600" b="1" dirty="0"/>
              <a:t>– </a:t>
            </a:r>
            <a:r>
              <a:rPr lang="en-US" sz="6600" b="1" dirty="0">
                <a:solidFill>
                  <a:srgbClr val="C00000"/>
                </a:solidFill>
              </a:rPr>
              <a:t>.?.</a:t>
            </a:r>
            <a:r>
              <a:rPr lang="en-US" sz="6600" b="1" dirty="0"/>
              <a:t> = 40</a:t>
            </a:r>
          </a:p>
        </p:txBody>
      </p:sp>
      <p:sp>
        <p:nvSpPr>
          <p:cNvPr id="16" name="Rectangle: Rounded Corners 15">
            <a:extLst>
              <a:ext uri="{FF2B5EF4-FFF2-40B4-BE49-F238E27FC236}">
                <a16:creationId xmlns:a16="http://schemas.microsoft.com/office/drawing/2014/main" id="{E7231554-5B46-7770-27E4-6FAA730EF69E}"/>
              </a:ext>
            </a:extLst>
          </p:cNvPr>
          <p:cNvSpPr/>
          <p:nvPr/>
        </p:nvSpPr>
        <p:spPr>
          <a:xfrm>
            <a:off x="3987800" y="3976649"/>
            <a:ext cx="1048786" cy="914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6000" b="1" dirty="0">
                <a:solidFill>
                  <a:srgbClr val="C00000"/>
                </a:solidFill>
              </a:rPr>
              <a:t>32</a:t>
            </a:r>
          </a:p>
        </p:txBody>
      </p:sp>
      <p:sp>
        <p:nvSpPr>
          <p:cNvPr id="15" name="Rectangle: Rounded Corners 14">
            <a:extLst>
              <a:ext uri="{FF2B5EF4-FFF2-40B4-BE49-F238E27FC236}">
                <a16:creationId xmlns:a16="http://schemas.microsoft.com/office/drawing/2014/main" id="{FB1B39C9-1BD6-AA6C-BEFA-8CDE97441E92}"/>
              </a:ext>
            </a:extLst>
          </p:cNvPr>
          <p:cNvSpPr/>
          <p:nvPr/>
        </p:nvSpPr>
        <p:spPr>
          <a:xfrm>
            <a:off x="3962400" y="980356"/>
            <a:ext cx="1048785" cy="914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6000" b="1">
                <a:solidFill>
                  <a:srgbClr val="C00000"/>
                </a:solidFill>
              </a:rPr>
              <a:t>7</a:t>
            </a:r>
          </a:p>
        </p:txBody>
      </p:sp>
      <p:sp>
        <p:nvSpPr>
          <p:cNvPr id="10" name="Rectangle: Rounded Corners 9">
            <a:extLst>
              <a:ext uri="{FF2B5EF4-FFF2-40B4-BE49-F238E27FC236}">
                <a16:creationId xmlns:a16="http://schemas.microsoft.com/office/drawing/2014/main" id="{7AD9383D-6E06-4729-86FA-E341176D21DC}"/>
              </a:ext>
            </a:extLst>
          </p:cNvPr>
          <p:cNvSpPr/>
          <p:nvPr/>
        </p:nvSpPr>
        <p:spPr>
          <a:xfrm>
            <a:off x="1872940" y="1973426"/>
            <a:ext cx="5783009" cy="1696930"/>
          </a:xfrm>
          <a:prstGeom prst="round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5A725D1-263A-4376-92E9-910BB5FB4A18}"/>
              </a:ext>
            </a:extLst>
          </p:cNvPr>
          <p:cNvSpPr txBox="1"/>
          <p:nvPr/>
        </p:nvSpPr>
        <p:spPr>
          <a:xfrm>
            <a:off x="2170704" y="1897532"/>
            <a:ext cx="3663017" cy="1458413"/>
          </a:xfrm>
          <a:prstGeom prst="rect">
            <a:avLst/>
          </a:prstGeom>
          <a:noFill/>
        </p:spPr>
        <p:txBody>
          <a:bodyPr wrap="square" rtlCol="0">
            <a:spAutoFit/>
          </a:bodyPr>
          <a:lstStyle/>
          <a:p>
            <a:pPr>
              <a:lnSpc>
                <a:spcPct val="150000"/>
              </a:lnSpc>
            </a:pPr>
            <a:r>
              <a:rPr lang="en-US" sz="6600" b="1" dirty="0"/>
              <a:t>26 – 19 =</a:t>
            </a:r>
          </a:p>
        </p:txBody>
      </p:sp>
      <p:sp>
        <p:nvSpPr>
          <p:cNvPr id="12" name="TextBox 11">
            <a:extLst>
              <a:ext uri="{FF2B5EF4-FFF2-40B4-BE49-F238E27FC236}">
                <a16:creationId xmlns:a16="http://schemas.microsoft.com/office/drawing/2014/main" id="{910ECC48-1C59-4758-9761-C29A46F6A4D6}"/>
              </a:ext>
            </a:extLst>
          </p:cNvPr>
          <p:cNvSpPr txBox="1"/>
          <p:nvPr/>
        </p:nvSpPr>
        <p:spPr>
          <a:xfrm>
            <a:off x="5625130" y="1906449"/>
            <a:ext cx="1251080" cy="1458413"/>
          </a:xfrm>
          <a:prstGeom prst="rect">
            <a:avLst/>
          </a:prstGeom>
          <a:noFill/>
        </p:spPr>
        <p:txBody>
          <a:bodyPr wrap="square" rtlCol="0">
            <a:spAutoFit/>
          </a:bodyPr>
          <a:lstStyle/>
          <a:p>
            <a:pPr>
              <a:lnSpc>
                <a:spcPct val="150000"/>
              </a:lnSpc>
            </a:pPr>
            <a:r>
              <a:rPr lang="en-US" sz="6600" b="1" dirty="0"/>
              <a:t>7</a:t>
            </a:r>
          </a:p>
        </p:txBody>
      </p:sp>
      <p:sp>
        <p:nvSpPr>
          <p:cNvPr id="17" name="Scroll: Horizontal 16">
            <a:extLst>
              <a:ext uri="{FF2B5EF4-FFF2-40B4-BE49-F238E27FC236}">
                <a16:creationId xmlns:a16="http://schemas.microsoft.com/office/drawing/2014/main" id="{FF5ADC5B-CA95-4656-9080-5DF8BB5A9F75}"/>
              </a:ext>
            </a:extLst>
          </p:cNvPr>
          <p:cNvSpPr/>
          <p:nvPr/>
        </p:nvSpPr>
        <p:spPr>
          <a:xfrm>
            <a:off x="7532911" y="49376"/>
            <a:ext cx="4544789" cy="1696930"/>
          </a:xfrm>
          <a:prstGeom prst="horizontalScroll">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Calibri" panose="020F0502020204030204" pitchFamily="34" charset="0"/>
                <a:cs typeface="Calibri" panose="020F0502020204030204" pitchFamily="34" charset="0"/>
              </a:rPr>
              <a:t>Muốn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tìm</a:t>
            </a:r>
            <a:r>
              <a:rPr lang="en-US" sz="2800" dirty="0">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số</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trừ</a:t>
            </a:r>
            <a:r>
              <a:rPr lang="en-US" sz="2800" b="1" dirty="0">
                <a:solidFill>
                  <a:srgbClr val="FF0000"/>
                </a:solidFill>
                <a:latin typeface="Calibri" panose="020F0502020204030204" pitchFamily="34" charset="0"/>
                <a:cs typeface="Calibri" panose="020F0502020204030204" pitchFamily="34" charset="0"/>
              </a:rPr>
              <a:t> </a:t>
            </a:r>
          </a:p>
          <a:p>
            <a:pPr algn="ctr"/>
            <a:r>
              <a:rPr lang="en-US" sz="2800" dirty="0">
                <a:latin typeface="Calibri" panose="020F0502020204030204" pitchFamily="34" charset="0"/>
                <a:cs typeface="Calibri" panose="020F0502020204030204" pitchFamily="34" charset="0"/>
              </a:rPr>
              <a:t>ta </a:t>
            </a:r>
            <a:r>
              <a:rPr lang="en-US" sz="2800" dirty="0" err="1">
                <a:latin typeface="Calibri" panose="020F0502020204030204" pitchFamily="34" charset="0"/>
                <a:cs typeface="Calibri" panose="020F0502020204030204" pitchFamily="34" charset="0"/>
              </a:rPr>
              <a:t>lấy</a:t>
            </a:r>
            <a:r>
              <a:rPr lang="en-US" sz="2800" dirty="0">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số</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bị</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trừ</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trừ</a:t>
            </a:r>
            <a:r>
              <a:rPr lang="en-US" sz="2800" b="1" dirty="0">
                <a:solidFill>
                  <a:srgbClr val="FF0000"/>
                </a:solidFill>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đi</a:t>
            </a:r>
            <a:r>
              <a:rPr lang="en-US" sz="2800" dirty="0">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hiệu</a:t>
            </a:r>
            <a:endParaRPr lang="en-US" sz="2800" b="1" dirty="0">
              <a:solidFill>
                <a:srgbClr val="FF0000"/>
              </a:solidFill>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354D86D7-6628-4507-B9C0-660153DE5F50}"/>
              </a:ext>
            </a:extLst>
          </p:cNvPr>
          <p:cNvSpPr/>
          <p:nvPr/>
        </p:nvSpPr>
        <p:spPr>
          <a:xfrm>
            <a:off x="1925986" y="4917582"/>
            <a:ext cx="5783009" cy="1696930"/>
          </a:xfrm>
          <a:prstGeom prst="round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58C9AEFE-1481-4F87-A51B-93D1E1BBE430}"/>
              </a:ext>
            </a:extLst>
          </p:cNvPr>
          <p:cNvSpPr txBox="1"/>
          <p:nvPr/>
        </p:nvSpPr>
        <p:spPr>
          <a:xfrm>
            <a:off x="2223750" y="4841688"/>
            <a:ext cx="3663017" cy="1458413"/>
          </a:xfrm>
          <a:prstGeom prst="rect">
            <a:avLst/>
          </a:prstGeom>
          <a:noFill/>
        </p:spPr>
        <p:txBody>
          <a:bodyPr wrap="square" rtlCol="0">
            <a:spAutoFit/>
          </a:bodyPr>
          <a:lstStyle/>
          <a:p>
            <a:pPr>
              <a:lnSpc>
                <a:spcPct val="150000"/>
              </a:lnSpc>
            </a:pPr>
            <a:r>
              <a:rPr lang="en-US" sz="6600" b="1" dirty="0"/>
              <a:t>72 – 40 =</a:t>
            </a:r>
          </a:p>
        </p:txBody>
      </p:sp>
      <p:sp>
        <p:nvSpPr>
          <p:cNvPr id="22" name="TextBox 21">
            <a:extLst>
              <a:ext uri="{FF2B5EF4-FFF2-40B4-BE49-F238E27FC236}">
                <a16:creationId xmlns:a16="http://schemas.microsoft.com/office/drawing/2014/main" id="{45A3841D-887B-401E-8366-461F88574DDC}"/>
              </a:ext>
            </a:extLst>
          </p:cNvPr>
          <p:cNvSpPr txBox="1"/>
          <p:nvPr/>
        </p:nvSpPr>
        <p:spPr>
          <a:xfrm>
            <a:off x="5678176" y="4850605"/>
            <a:ext cx="1251080" cy="1458413"/>
          </a:xfrm>
          <a:prstGeom prst="rect">
            <a:avLst/>
          </a:prstGeom>
          <a:noFill/>
        </p:spPr>
        <p:txBody>
          <a:bodyPr wrap="square" rtlCol="0">
            <a:spAutoFit/>
          </a:bodyPr>
          <a:lstStyle/>
          <a:p>
            <a:pPr>
              <a:lnSpc>
                <a:spcPct val="150000"/>
              </a:lnSpc>
            </a:pPr>
            <a:r>
              <a:rPr lang="en-US" sz="6600" b="1" dirty="0"/>
              <a:t>32</a:t>
            </a:r>
          </a:p>
        </p:txBody>
      </p:sp>
    </p:spTree>
    <p:extLst>
      <p:ext uri="{BB962C8B-B14F-4D97-AF65-F5344CB8AC3E}">
        <p14:creationId xmlns:p14="http://schemas.microsoft.com/office/powerpoint/2010/main" val="764114285"/>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2" name="whoosh.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randombar(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subTnLst>
                                    <p:audio>
                                      <p:cMediaNode>
                                        <p:cTn display="0" masterRel="sameClick">
                                          <p:stCondLst>
                                            <p:cond evt="begin" delay="0">
                                              <p:tn val="4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0" grpId="0" animBg="1"/>
      <p:bldP spid="11" grpId="0"/>
      <p:bldP spid="12" grpId="0"/>
      <p:bldP spid="20" grpId="0" animBg="1"/>
      <p:bldP spid="21"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04F95432-86C1-F38C-E995-D83E3C55E7E5}"/>
              </a:ext>
            </a:extLst>
          </p:cNvPr>
          <p:cNvPicPr preferRelativeResize="0"/>
          <p:nvPr/>
        </p:nvPicPr>
        <p:blipFill rotWithShape="1">
          <a:blip r:embed="rId3"/>
          <a:srcRect t="6080" b="13384"/>
          <a:stretch>
            <a:fillRect/>
          </a:stretch>
        </p:blipFill>
        <p:spPr>
          <a:xfrm>
            <a:off x="0" y="0"/>
            <a:ext cx="12192000" cy="6857999"/>
          </a:xfrm>
          <a:prstGeom prst="rect">
            <a:avLst/>
          </a:prstGeom>
          <a:noFill/>
          <a:ln>
            <a:noFill/>
          </a:ln>
        </p:spPr>
      </p:pic>
      <p:sp>
        <p:nvSpPr>
          <p:cNvPr id="4" name="TextBox 3"/>
          <p:cNvSpPr txBox="1"/>
          <p:nvPr/>
        </p:nvSpPr>
        <p:spPr>
          <a:xfrm>
            <a:off x="4495800" y="3005376"/>
            <a:ext cx="6908645" cy="3166824"/>
          </a:xfrm>
          <a:custGeom>
            <a:avLst/>
            <a:gdLst>
              <a:gd name="connsiteX0" fmla="*/ 0 w 6908645"/>
              <a:gd name="connsiteY0" fmla="*/ 527815 h 3166824"/>
              <a:gd name="connsiteX1" fmla="*/ 527815 w 6908645"/>
              <a:gd name="connsiteY1" fmla="*/ 0 h 3166824"/>
              <a:gd name="connsiteX2" fmla="*/ 6380830 w 6908645"/>
              <a:gd name="connsiteY2" fmla="*/ 0 h 3166824"/>
              <a:gd name="connsiteX3" fmla="*/ 6908645 w 6908645"/>
              <a:gd name="connsiteY3" fmla="*/ 527815 h 3166824"/>
              <a:gd name="connsiteX4" fmla="*/ 6908645 w 6908645"/>
              <a:gd name="connsiteY4" fmla="*/ 2639009 h 3166824"/>
              <a:gd name="connsiteX5" fmla="*/ 6380830 w 6908645"/>
              <a:gd name="connsiteY5" fmla="*/ 3166824 h 3166824"/>
              <a:gd name="connsiteX6" fmla="*/ 527815 w 6908645"/>
              <a:gd name="connsiteY6" fmla="*/ 3166824 h 3166824"/>
              <a:gd name="connsiteX7" fmla="*/ 0 w 6908645"/>
              <a:gd name="connsiteY7" fmla="*/ 2639009 h 3166824"/>
              <a:gd name="connsiteX8" fmla="*/ 0 w 6908645"/>
              <a:gd name="connsiteY8" fmla="*/ 527815 h 316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645" h="3166824" fill="none" extrusionOk="0">
                <a:moveTo>
                  <a:pt x="0" y="527815"/>
                </a:moveTo>
                <a:cubicBezTo>
                  <a:pt x="-10569" y="245436"/>
                  <a:pt x="246354" y="-5533"/>
                  <a:pt x="527815" y="0"/>
                </a:cubicBezTo>
                <a:cubicBezTo>
                  <a:pt x="1199094" y="-138545"/>
                  <a:pt x="5188596" y="36846"/>
                  <a:pt x="6380830" y="0"/>
                </a:cubicBezTo>
                <a:cubicBezTo>
                  <a:pt x="6629970" y="-17435"/>
                  <a:pt x="6901948" y="223116"/>
                  <a:pt x="6908645" y="527815"/>
                </a:cubicBezTo>
                <a:cubicBezTo>
                  <a:pt x="7037466" y="1510931"/>
                  <a:pt x="7034086" y="1956613"/>
                  <a:pt x="6908645" y="2639009"/>
                </a:cubicBezTo>
                <a:cubicBezTo>
                  <a:pt x="6931806" y="2878520"/>
                  <a:pt x="6639770" y="3174257"/>
                  <a:pt x="6380830" y="3166824"/>
                </a:cubicBezTo>
                <a:cubicBezTo>
                  <a:pt x="4095132" y="3260375"/>
                  <a:pt x="1585029" y="3175529"/>
                  <a:pt x="527815" y="3166824"/>
                </a:cubicBezTo>
                <a:cubicBezTo>
                  <a:pt x="241437" y="3149425"/>
                  <a:pt x="-7588" y="2885222"/>
                  <a:pt x="0" y="2639009"/>
                </a:cubicBezTo>
                <a:cubicBezTo>
                  <a:pt x="81452" y="2164778"/>
                  <a:pt x="46712" y="1441635"/>
                  <a:pt x="0" y="527815"/>
                </a:cubicBezTo>
                <a:close/>
              </a:path>
              <a:path w="6908645" h="3166824" stroke="0" extrusionOk="0">
                <a:moveTo>
                  <a:pt x="0" y="527815"/>
                </a:moveTo>
                <a:cubicBezTo>
                  <a:pt x="3264" y="215173"/>
                  <a:pt x="198326" y="-35865"/>
                  <a:pt x="527815" y="0"/>
                </a:cubicBezTo>
                <a:cubicBezTo>
                  <a:pt x="1182104" y="-96889"/>
                  <a:pt x="3538151" y="-54584"/>
                  <a:pt x="6380830" y="0"/>
                </a:cubicBezTo>
                <a:cubicBezTo>
                  <a:pt x="6656609" y="-295"/>
                  <a:pt x="6922183" y="236908"/>
                  <a:pt x="6908645" y="527815"/>
                </a:cubicBezTo>
                <a:cubicBezTo>
                  <a:pt x="6977942" y="989891"/>
                  <a:pt x="6817933" y="1622788"/>
                  <a:pt x="6908645" y="2639009"/>
                </a:cubicBezTo>
                <a:cubicBezTo>
                  <a:pt x="6928183" y="2880530"/>
                  <a:pt x="6694431" y="3197602"/>
                  <a:pt x="6380830" y="3166824"/>
                </a:cubicBezTo>
                <a:cubicBezTo>
                  <a:pt x="4738201" y="3193548"/>
                  <a:pt x="2916294" y="3081371"/>
                  <a:pt x="527815" y="3166824"/>
                </a:cubicBezTo>
                <a:cubicBezTo>
                  <a:pt x="258167" y="3151069"/>
                  <a:pt x="3631" y="2925434"/>
                  <a:pt x="0" y="2639009"/>
                </a:cubicBezTo>
                <a:cubicBezTo>
                  <a:pt x="28175" y="1768003"/>
                  <a:pt x="139458" y="1066212"/>
                  <a:pt x="0" y="527815"/>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3600" i="1" dirty="0" err="1">
                <a:solidFill>
                  <a:srgbClr val="002060"/>
                </a:solidFill>
              </a:rPr>
              <a:t>Ôi</a:t>
            </a:r>
            <a:r>
              <a:rPr lang="en-US" sz="3600" i="1" dirty="0">
                <a:solidFill>
                  <a:srgbClr val="002060"/>
                </a:solidFill>
              </a:rPr>
              <a:t>! Doraemon </a:t>
            </a:r>
            <a:r>
              <a:rPr lang="en-US" sz="3600" i="1" dirty="0" err="1">
                <a:solidFill>
                  <a:srgbClr val="002060"/>
                </a:solidFill>
              </a:rPr>
              <a:t>cảm</a:t>
            </a:r>
            <a:r>
              <a:rPr lang="en-US" sz="3600" i="1" dirty="0">
                <a:solidFill>
                  <a:srgbClr val="002060"/>
                </a:solidFill>
              </a:rPr>
              <a:t> </a:t>
            </a:r>
            <a:r>
              <a:rPr lang="en-US" sz="3600" i="1" dirty="0" err="1">
                <a:solidFill>
                  <a:srgbClr val="002060"/>
                </a:solidFill>
              </a:rPr>
              <a:t>ơn</a:t>
            </a:r>
            <a:r>
              <a:rPr lang="en-US" sz="3600" i="1" dirty="0">
                <a:solidFill>
                  <a:srgbClr val="002060"/>
                </a:solidFill>
              </a:rPr>
              <a:t> </a:t>
            </a:r>
            <a:r>
              <a:rPr lang="en-US" sz="3600" i="1" dirty="0" err="1">
                <a:solidFill>
                  <a:srgbClr val="002060"/>
                </a:solidFill>
              </a:rPr>
              <a:t>các</a:t>
            </a:r>
            <a:r>
              <a:rPr lang="en-US" sz="3600" i="1" dirty="0">
                <a:solidFill>
                  <a:srgbClr val="002060"/>
                </a:solidFill>
              </a:rPr>
              <a:t> </a:t>
            </a:r>
            <a:r>
              <a:rPr lang="en-US" sz="3600" i="1" dirty="0" err="1">
                <a:solidFill>
                  <a:srgbClr val="002060"/>
                </a:solidFill>
              </a:rPr>
              <a:t>bạn</a:t>
            </a:r>
            <a:r>
              <a:rPr lang="en-US" sz="3600" i="1" dirty="0">
                <a:solidFill>
                  <a:srgbClr val="002060"/>
                </a:solidFill>
              </a:rPr>
              <a:t> </a:t>
            </a:r>
            <a:r>
              <a:rPr lang="en-US" sz="3600" i="1" dirty="0" err="1">
                <a:solidFill>
                  <a:srgbClr val="002060"/>
                </a:solidFill>
              </a:rPr>
              <a:t>rất</a:t>
            </a:r>
            <a:r>
              <a:rPr lang="en-US" sz="3600" i="1" dirty="0">
                <a:solidFill>
                  <a:srgbClr val="002060"/>
                </a:solidFill>
              </a:rPr>
              <a:t> </a:t>
            </a:r>
            <a:r>
              <a:rPr lang="en-US" sz="3600" i="1" dirty="0" err="1">
                <a:solidFill>
                  <a:srgbClr val="002060"/>
                </a:solidFill>
              </a:rPr>
              <a:t>nhiều</a:t>
            </a:r>
            <a:r>
              <a:rPr lang="en-US" sz="3600" i="1" dirty="0">
                <a:solidFill>
                  <a:srgbClr val="002060"/>
                </a:solidFill>
              </a:rPr>
              <a:t>. </a:t>
            </a:r>
            <a:r>
              <a:rPr lang="en-US" sz="3600" i="1" dirty="0" err="1">
                <a:solidFill>
                  <a:srgbClr val="002060"/>
                </a:solidFill>
              </a:rPr>
              <a:t>Nhờ</a:t>
            </a:r>
            <a:r>
              <a:rPr lang="en-US" sz="3600" i="1" dirty="0">
                <a:solidFill>
                  <a:srgbClr val="002060"/>
                </a:solidFill>
              </a:rPr>
              <a:t> </a:t>
            </a:r>
            <a:r>
              <a:rPr lang="en-US" sz="3600" i="1" dirty="0" err="1">
                <a:solidFill>
                  <a:srgbClr val="002060"/>
                </a:solidFill>
              </a:rPr>
              <a:t>các</a:t>
            </a:r>
            <a:r>
              <a:rPr lang="en-US" sz="3600" i="1" dirty="0">
                <a:solidFill>
                  <a:srgbClr val="002060"/>
                </a:solidFill>
              </a:rPr>
              <a:t> </a:t>
            </a:r>
            <a:r>
              <a:rPr lang="en-US" sz="3600" i="1" dirty="0" err="1">
                <a:solidFill>
                  <a:srgbClr val="002060"/>
                </a:solidFill>
              </a:rPr>
              <a:t>bạn</a:t>
            </a:r>
            <a:r>
              <a:rPr lang="en-US" sz="3600" i="1" dirty="0">
                <a:solidFill>
                  <a:srgbClr val="002060"/>
                </a:solidFill>
              </a:rPr>
              <a:t> </a:t>
            </a:r>
            <a:r>
              <a:rPr lang="en-US" sz="3600" i="1" dirty="0" err="1">
                <a:solidFill>
                  <a:srgbClr val="002060"/>
                </a:solidFill>
              </a:rPr>
              <a:t>mà</a:t>
            </a:r>
            <a:r>
              <a:rPr lang="en-US" sz="3600" i="1" dirty="0">
                <a:solidFill>
                  <a:srgbClr val="002060"/>
                </a:solidFill>
              </a:rPr>
              <a:t> </a:t>
            </a:r>
            <a:r>
              <a:rPr lang="en-US" sz="3600" i="1" dirty="0" err="1">
                <a:solidFill>
                  <a:srgbClr val="002060"/>
                </a:solidFill>
              </a:rPr>
              <a:t>những</a:t>
            </a:r>
            <a:r>
              <a:rPr lang="en-US" sz="3600" i="1" dirty="0">
                <a:solidFill>
                  <a:srgbClr val="002060"/>
                </a:solidFill>
              </a:rPr>
              <a:t> con </a:t>
            </a:r>
            <a:r>
              <a:rPr lang="en-US" sz="3600" i="1" dirty="0" err="1">
                <a:solidFill>
                  <a:srgbClr val="002060"/>
                </a:solidFill>
              </a:rPr>
              <a:t>chuột</a:t>
            </a:r>
            <a:r>
              <a:rPr lang="en-US" sz="3600" i="1" dirty="0">
                <a:solidFill>
                  <a:srgbClr val="002060"/>
                </a:solidFill>
              </a:rPr>
              <a:t> </a:t>
            </a:r>
            <a:r>
              <a:rPr lang="en-US" sz="3600" i="1" dirty="0" err="1">
                <a:solidFill>
                  <a:srgbClr val="002060"/>
                </a:solidFill>
              </a:rPr>
              <a:t>đáng</a:t>
            </a:r>
            <a:r>
              <a:rPr lang="en-US" sz="3600" i="1" dirty="0">
                <a:solidFill>
                  <a:srgbClr val="002060"/>
                </a:solidFill>
              </a:rPr>
              <a:t> </a:t>
            </a:r>
            <a:r>
              <a:rPr lang="en-US" sz="3600" i="1" dirty="0" err="1">
                <a:solidFill>
                  <a:srgbClr val="002060"/>
                </a:solidFill>
              </a:rPr>
              <a:t>ghét</a:t>
            </a:r>
            <a:r>
              <a:rPr lang="en-US" sz="3600" i="1" dirty="0">
                <a:solidFill>
                  <a:srgbClr val="002060"/>
                </a:solidFill>
              </a:rPr>
              <a:t> kia </a:t>
            </a:r>
            <a:r>
              <a:rPr lang="en-US" sz="3600" i="1" dirty="0" err="1">
                <a:solidFill>
                  <a:srgbClr val="002060"/>
                </a:solidFill>
              </a:rPr>
              <a:t>đã</a:t>
            </a:r>
            <a:r>
              <a:rPr lang="en-US" sz="3600" i="1" dirty="0">
                <a:solidFill>
                  <a:srgbClr val="002060"/>
                </a:solidFill>
              </a:rPr>
              <a:t> </a:t>
            </a:r>
            <a:r>
              <a:rPr lang="en-US" sz="3600" i="1" dirty="0" err="1">
                <a:solidFill>
                  <a:srgbClr val="002060"/>
                </a:solidFill>
              </a:rPr>
              <a:t>không</a:t>
            </a:r>
            <a:r>
              <a:rPr lang="en-US" sz="3600" i="1" dirty="0">
                <a:solidFill>
                  <a:srgbClr val="002060"/>
                </a:solidFill>
              </a:rPr>
              <a:t> </a:t>
            </a:r>
            <a:r>
              <a:rPr lang="en-US" sz="3600" i="1" dirty="0" err="1">
                <a:solidFill>
                  <a:srgbClr val="002060"/>
                </a:solidFill>
              </a:rPr>
              <a:t>ăn</a:t>
            </a:r>
            <a:r>
              <a:rPr lang="en-US" sz="3600" i="1" dirty="0">
                <a:solidFill>
                  <a:srgbClr val="002060"/>
                </a:solidFill>
              </a:rPr>
              <a:t> </a:t>
            </a:r>
            <a:r>
              <a:rPr lang="en-US" sz="3600" i="1" dirty="0" err="1">
                <a:solidFill>
                  <a:srgbClr val="002060"/>
                </a:solidFill>
              </a:rPr>
              <a:t>vụng</a:t>
            </a:r>
            <a:r>
              <a:rPr lang="en-US" sz="3600" i="1" dirty="0">
                <a:solidFill>
                  <a:srgbClr val="002060"/>
                </a:solidFill>
              </a:rPr>
              <a:t> bánh </a:t>
            </a:r>
            <a:r>
              <a:rPr lang="en-US" sz="3600" i="1" dirty="0" err="1">
                <a:solidFill>
                  <a:srgbClr val="002060"/>
                </a:solidFill>
              </a:rPr>
              <a:t>rán</a:t>
            </a:r>
            <a:r>
              <a:rPr lang="en-US" sz="3600" i="1" dirty="0">
                <a:solidFill>
                  <a:srgbClr val="002060"/>
                </a:solidFill>
              </a:rPr>
              <a:t> </a:t>
            </a:r>
            <a:r>
              <a:rPr lang="en-US" sz="3600" i="1" dirty="0" err="1">
                <a:solidFill>
                  <a:srgbClr val="002060"/>
                </a:solidFill>
              </a:rPr>
              <a:t>của</a:t>
            </a:r>
            <a:r>
              <a:rPr lang="en-US" sz="3600" i="1" dirty="0">
                <a:solidFill>
                  <a:srgbClr val="002060"/>
                </a:solidFill>
              </a:rPr>
              <a:t> </a:t>
            </a:r>
            <a:r>
              <a:rPr lang="en-US" sz="3600" i="1" dirty="0" err="1">
                <a:solidFill>
                  <a:srgbClr val="002060"/>
                </a:solidFill>
              </a:rPr>
              <a:t>tớ</a:t>
            </a:r>
            <a:r>
              <a:rPr lang="en-US" sz="3600" i="1" dirty="0">
                <a:solidFill>
                  <a:srgbClr val="002060"/>
                </a:solidFill>
              </a:rPr>
              <a:t>. </a:t>
            </a:r>
            <a:r>
              <a:rPr lang="en-US" sz="3600" i="1" dirty="0" err="1">
                <a:solidFill>
                  <a:srgbClr val="002060"/>
                </a:solidFill>
              </a:rPr>
              <a:t>Tớ</a:t>
            </a:r>
            <a:r>
              <a:rPr lang="en-US" sz="3600" i="1" dirty="0">
                <a:solidFill>
                  <a:srgbClr val="002060"/>
                </a:solidFill>
              </a:rPr>
              <a:t> </a:t>
            </a:r>
            <a:r>
              <a:rPr lang="en-US" sz="3600" i="1" dirty="0" err="1">
                <a:solidFill>
                  <a:srgbClr val="002060"/>
                </a:solidFill>
              </a:rPr>
              <a:t>sẽ</a:t>
            </a:r>
            <a:r>
              <a:rPr lang="en-US" sz="3600" i="1" dirty="0">
                <a:solidFill>
                  <a:srgbClr val="002060"/>
                </a:solidFill>
              </a:rPr>
              <a:t> chia </a:t>
            </a:r>
            <a:r>
              <a:rPr lang="en-US" sz="3600" i="1" dirty="0" err="1">
                <a:solidFill>
                  <a:srgbClr val="002060"/>
                </a:solidFill>
              </a:rPr>
              <a:t>cho</a:t>
            </a:r>
            <a:r>
              <a:rPr lang="en-US" sz="3600" i="1" dirty="0">
                <a:solidFill>
                  <a:srgbClr val="002060"/>
                </a:solidFill>
              </a:rPr>
              <a:t> </a:t>
            </a:r>
            <a:r>
              <a:rPr lang="en-US" sz="3600" i="1" dirty="0" err="1">
                <a:solidFill>
                  <a:srgbClr val="002060"/>
                </a:solidFill>
              </a:rPr>
              <a:t>các</a:t>
            </a:r>
            <a:r>
              <a:rPr lang="en-US" sz="3600" i="1" dirty="0">
                <a:solidFill>
                  <a:srgbClr val="002060"/>
                </a:solidFill>
              </a:rPr>
              <a:t> </a:t>
            </a:r>
            <a:r>
              <a:rPr lang="en-US" sz="3600" i="1" dirty="0" err="1">
                <a:solidFill>
                  <a:srgbClr val="002060"/>
                </a:solidFill>
              </a:rPr>
              <a:t>bạn</a:t>
            </a:r>
            <a:r>
              <a:rPr lang="en-US" sz="3600" i="1" dirty="0">
                <a:solidFill>
                  <a:srgbClr val="002060"/>
                </a:solidFill>
              </a:rPr>
              <a:t> </a:t>
            </a:r>
            <a:r>
              <a:rPr lang="en-US" sz="3600" i="1" dirty="0" err="1">
                <a:solidFill>
                  <a:srgbClr val="002060"/>
                </a:solidFill>
              </a:rPr>
              <a:t>một</a:t>
            </a:r>
            <a:r>
              <a:rPr lang="en-US" sz="3600" i="1" dirty="0">
                <a:solidFill>
                  <a:srgbClr val="002060"/>
                </a:solidFill>
              </a:rPr>
              <a:t> </a:t>
            </a:r>
            <a:r>
              <a:rPr lang="en-US" sz="3600" i="1" dirty="0" err="1">
                <a:solidFill>
                  <a:srgbClr val="002060"/>
                </a:solidFill>
              </a:rPr>
              <a:t>ít</a:t>
            </a:r>
            <a:r>
              <a:rPr lang="en-US" sz="3600" i="1" dirty="0">
                <a:solidFill>
                  <a:srgbClr val="002060"/>
                </a:solidFill>
              </a:rPr>
              <a:t> bánh </a:t>
            </a:r>
            <a:r>
              <a:rPr lang="en-US" sz="3600" i="1" dirty="0" err="1">
                <a:solidFill>
                  <a:srgbClr val="002060"/>
                </a:solidFill>
              </a:rPr>
              <a:t>rán</a:t>
            </a:r>
            <a:r>
              <a:rPr lang="en-US" sz="3600" i="1" dirty="0">
                <a:solidFill>
                  <a:srgbClr val="002060"/>
                </a:solidFill>
              </a:rPr>
              <a:t> </a:t>
            </a:r>
            <a:r>
              <a:rPr lang="en-US" sz="3600" i="1" dirty="0" err="1">
                <a:solidFill>
                  <a:srgbClr val="002060"/>
                </a:solidFill>
              </a:rPr>
              <a:t>nhé</a:t>
            </a:r>
            <a:r>
              <a:rPr lang="en-US" sz="3600" i="1" dirty="0">
                <a:solidFill>
                  <a:srgbClr val="002060"/>
                </a:solidFill>
              </a:rPr>
              <a:t>!!</a:t>
            </a:r>
          </a:p>
        </p:txBody>
      </p:sp>
      <p:pic>
        <p:nvPicPr>
          <p:cNvPr id="3076" name="Picture 4" descr="Tổng hợp ảnh Doremon PNG">
            <a:extLst>
              <a:ext uri="{FF2B5EF4-FFF2-40B4-BE49-F238E27FC236}">
                <a16:creationId xmlns:a16="http://schemas.microsoft.com/office/drawing/2014/main" id="{EDF12538-9C6A-7CC5-203F-451D539455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11355" y="2404298"/>
            <a:ext cx="4159789" cy="426268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5D8738A-ACD1-C649-15CF-3826737DEDBD}"/>
              </a:ext>
            </a:extLst>
          </p:cNvPr>
          <p:cNvGrpSpPr/>
          <p:nvPr/>
        </p:nvGrpSpPr>
        <p:grpSpPr>
          <a:xfrm>
            <a:off x="2914650" y="164767"/>
            <a:ext cx="6362700" cy="1938992"/>
            <a:chOff x="2019300" y="149496"/>
            <a:chExt cx="8153400" cy="1938992"/>
          </a:xfrm>
        </p:grpSpPr>
        <p:sp>
          <p:nvSpPr>
            <p:cNvPr id="13" name="TextBox 12">
              <a:extLst>
                <a:ext uri="{FF2B5EF4-FFF2-40B4-BE49-F238E27FC236}">
                  <a16:creationId xmlns:a16="http://schemas.microsoft.com/office/drawing/2014/main" id="{DBC32C34-F8D7-38DD-6EA3-8D6663CE2DE0}"/>
                </a:ext>
              </a:extLst>
            </p:cNvPr>
            <p:cNvSpPr txBox="1"/>
            <p:nvPr/>
          </p:nvSpPr>
          <p:spPr>
            <a:xfrm>
              <a:off x="2019300" y="149496"/>
              <a:ext cx="8153400" cy="1938992"/>
            </a:xfrm>
            <a:prstGeom prst="rect">
              <a:avLst/>
            </a:prstGeom>
            <a:noFill/>
          </p:spPr>
          <p:txBody>
            <a:bodyPr wrap="square">
              <a:spAutoFit/>
            </a:bodyPr>
            <a:lstStyle/>
            <a:p>
              <a:pPr algn="ctr"/>
              <a:r>
                <a:rPr lang="en-US" sz="6000" b="1" dirty="0">
                  <a:ln w="254000">
                    <a:solidFill>
                      <a:schemeClr val="bg1"/>
                    </a:solidFill>
                  </a:ln>
                  <a:solidFill>
                    <a:srgbClr val="FF0000"/>
                  </a:solidFill>
                  <a:latin typeface="UVN Banh Mi" pitchFamily="2" charset="0"/>
                  <a:cs typeface="Times New Roman" pitchFamily="18" charset="0"/>
                </a:rPr>
                <a:t>DORAEMON VÀ CHIẾC BÁNH RÁN</a:t>
              </a:r>
            </a:p>
          </p:txBody>
        </p:sp>
        <p:sp>
          <p:nvSpPr>
            <p:cNvPr id="8" name="TextBox 7">
              <a:extLst>
                <a:ext uri="{FF2B5EF4-FFF2-40B4-BE49-F238E27FC236}">
                  <a16:creationId xmlns:a16="http://schemas.microsoft.com/office/drawing/2014/main" id="{6F1D70AD-25A5-CABA-5EFC-932036C39C2E}"/>
                </a:ext>
              </a:extLst>
            </p:cNvPr>
            <p:cNvSpPr txBox="1"/>
            <p:nvPr/>
          </p:nvSpPr>
          <p:spPr>
            <a:xfrm>
              <a:off x="2019300" y="149496"/>
              <a:ext cx="8153400" cy="1938992"/>
            </a:xfrm>
            <a:prstGeom prst="rect">
              <a:avLst/>
            </a:prstGeom>
            <a:noFill/>
          </p:spPr>
          <p:txBody>
            <a:bodyPr wrap="square">
              <a:spAutoFit/>
            </a:bodyPr>
            <a:lstStyle/>
            <a:p>
              <a:pPr algn="ctr"/>
              <a:r>
                <a:rPr lang="en-US" sz="6000" b="1" dirty="0">
                  <a:ln w="38100">
                    <a:solidFill>
                      <a:srgbClr val="002060"/>
                    </a:solidFill>
                  </a:ln>
                  <a:solidFill>
                    <a:srgbClr val="CCFFFF"/>
                  </a:solidFill>
                  <a:latin typeface="UVN Banh Mi" pitchFamily="2" charset="0"/>
                  <a:cs typeface="Times New Roman" pitchFamily="18" charset="0"/>
                </a:rPr>
                <a:t>DORAEMON VÀ CHIẾC BÁNH RÁN</a:t>
              </a:r>
            </a:p>
          </p:txBody>
        </p:sp>
      </p:grpSp>
    </p:spTree>
    <p:extLst>
      <p:ext uri="{BB962C8B-B14F-4D97-AF65-F5344CB8AC3E}">
        <p14:creationId xmlns:p14="http://schemas.microsoft.com/office/powerpoint/2010/main" val="202060548"/>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B98954F1-69D8-D518-9623-D5DCCAA1D42B}"/>
              </a:ext>
            </a:extLst>
          </p:cNvPr>
          <p:cNvSpPr/>
          <p:nvPr/>
        </p:nvSpPr>
        <p:spPr>
          <a:xfrm>
            <a:off x="152400" y="114300"/>
            <a:ext cx="8763000" cy="4724400"/>
          </a:xfrm>
          <a:custGeom>
            <a:avLst/>
            <a:gdLst>
              <a:gd name="connsiteX0" fmla="*/ 791104 w 8763000"/>
              <a:gd name="connsiteY0" fmla="*/ 1571519 h 4724400"/>
              <a:gd name="connsiteX1" fmla="*/ 1140609 w 8763000"/>
              <a:gd name="connsiteY1" fmla="*/ 755357 h 4724400"/>
              <a:gd name="connsiteX2" fmla="*/ 2840875 w 8763000"/>
              <a:gd name="connsiteY2" fmla="*/ 568896 h 4724400"/>
              <a:gd name="connsiteX3" fmla="*/ 4555137 w 8763000"/>
              <a:gd name="connsiteY3" fmla="*/ 375327 h 4724400"/>
              <a:gd name="connsiteX4" fmla="*/ 5223113 w 8763000"/>
              <a:gd name="connsiteY4" fmla="*/ 21872 h 4724400"/>
              <a:gd name="connsiteX5" fmla="*/ 6051541 w 8763000"/>
              <a:gd name="connsiteY5" fmla="*/ 271324 h 4724400"/>
              <a:gd name="connsiteX6" fmla="*/ 7193571 w 8763000"/>
              <a:gd name="connsiteY6" fmla="*/ 75459 h 4724400"/>
              <a:gd name="connsiteX7" fmla="*/ 7772699 w 8763000"/>
              <a:gd name="connsiteY7" fmla="*/ 609797 h 4724400"/>
              <a:gd name="connsiteX8" fmla="*/ 8515932 w 8763000"/>
              <a:gd name="connsiteY8" fmla="*/ 1128387 h 4724400"/>
              <a:gd name="connsiteX9" fmla="*/ 8482665 w 8763000"/>
              <a:gd name="connsiteY9" fmla="*/ 1690722 h 4724400"/>
              <a:gd name="connsiteX10" fmla="*/ 8725676 w 8763000"/>
              <a:gd name="connsiteY10" fmla="*/ 2550519 h 4724400"/>
              <a:gd name="connsiteX11" fmla="*/ 7587297 w 8763000"/>
              <a:gd name="connsiteY11" fmla="*/ 3303143 h 4724400"/>
              <a:gd name="connsiteX12" fmla="*/ 7179777 w 8763000"/>
              <a:gd name="connsiteY12" fmla="*/ 3948045 h 4724400"/>
              <a:gd name="connsiteX13" fmla="*/ 5792302 w 8763000"/>
              <a:gd name="connsiteY13" fmla="*/ 4026129 h 4724400"/>
              <a:gd name="connsiteX14" fmla="*/ 4800785 w 8763000"/>
              <a:gd name="connsiteY14" fmla="*/ 4714120 h 4724400"/>
              <a:gd name="connsiteX15" fmla="*/ 3342922 w 8763000"/>
              <a:gd name="connsiteY15" fmla="*/ 4294173 h 4724400"/>
              <a:gd name="connsiteX16" fmla="*/ 1177325 w 8763000"/>
              <a:gd name="connsiteY16" fmla="*/ 3879257 h 4724400"/>
              <a:gd name="connsiteX17" fmla="*/ 225160 w 8763000"/>
              <a:gd name="connsiteY17" fmla="*/ 3417534 h 4724400"/>
              <a:gd name="connsiteX18" fmla="*/ 428616 w 8763000"/>
              <a:gd name="connsiteY18" fmla="*/ 2794285 h 4724400"/>
              <a:gd name="connsiteX19" fmla="*/ -1015 w 8763000"/>
              <a:gd name="connsiteY19" fmla="*/ 2154851 h 4724400"/>
              <a:gd name="connsiteX20" fmla="*/ 783598 w 8763000"/>
              <a:gd name="connsiteY20" fmla="*/ 1586501 h 4724400"/>
              <a:gd name="connsiteX21" fmla="*/ 791104 w 8763000"/>
              <a:gd name="connsiteY21" fmla="*/ 1571519 h 4724400"/>
              <a:gd name="connsiteX0" fmla="*/ 951962 w 8763000"/>
              <a:gd name="connsiteY0" fmla="*/ 2862745 h 4724400"/>
              <a:gd name="connsiteX1" fmla="*/ 438150 w 8763000"/>
              <a:gd name="connsiteY1" fmla="*/ 2775585 h 4724400"/>
              <a:gd name="connsiteX2" fmla="*/ 1405325 w 8763000"/>
              <a:gd name="connsiteY2" fmla="*/ 3816593 h 4724400"/>
              <a:gd name="connsiteX3" fmla="*/ 1180570 w 8763000"/>
              <a:gd name="connsiteY3" fmla="*/ 3858260 h 4724400"/>
              <a:gd name="connsiteX4" fmla="*/ 3342516 w 8763000"/>
              <a:gd name="connsiteY4" fmla="*/ 4274925 h 4724400"/>
              <a:gd name="connsiteX5" fmla="*/ 3207014 w 8763000"/>
              <a:gd name="connsiteY5" fmla="*/ 4084637 h 4724400"/>
              <a:gd name="connsiteX6" fmla="*/ 5847476 w 8763000"/>
              <a:gd name="connsiteY6" fmla="*/ 3800407 h 4724400"/>
              <a:gd name="connsiteX7" fmla="*/ 5793316 w 8763000"/>
              <a:gd name="connsiteY7" fmla="*/ 4009178 h 4724400"/>
              <a:gd name="connsiteX8" fmla="*/ 6922972 w 8763000"/>
              <a:gd name="connsiteY8" fmla="*/ 2510274 h 4724400"/>
              <a:gd name="connsiteX9" fmla="*/ 7582429 w 8763000"/>
              <a:gd name="connsiteY9" fmla="*/ 3290675 h 4724400"/>
              <a:gd name="connsiteX10" fmla="*/ 8478608 w 8763000"/>
              <a:gd name="connsiteY10" fmla="*/ 1679130 h 4724400"/>
              <a:gd name="connsiteX11" fmla="*/ 8184885 w 8763000"/>
              <a:gd name="connsiteY11" fmla="*/ 1971780 h 4724400"/>
              <a:gd name="connsiteX12" fmla="*/ 7773916 w 8763000"/>
              <a:gd name="connsiteY12" fmla="*/ 593393 h 4724400"/>
              <a:gd name="connsiteX13" fmla="*/ 7789333 w 8763000"/>
              <a:gd name="connsiteY13" fmla="*/ 731625 h 4724400"/>
              <a:gd name="connsiteX14" fmla="*/ 5898391 w 8763000"/>
              <a:gd name="connsiteY14" fmla="*/ 432195 h 4724400"/>
              <a:gd name="connsiteX15" fmla="*/ 6048904 w 8763000"/>
              <a:gd name="connsiteY15" fmla="*/ 255905 h 4724400"/>
              <a:gd name="connsiteX16" fmla="*/ 4491240 w 8763000"/>
              <a:gd name="connsiteY16" fmla="*/ 516184 h 4724400"/>
              <a:gd name="connsiteX17" fmla="*/ 4564062 w 8763000"/>
              <a:gd name="connsiteY17" fmla="*/ 364172 h 4724400"/>
              <a:gd name="connsiteX18" fmla="*/ 2839861 w 8763000"/>
              <a:gd name="connsiteY18" fmla="*/ 567802 h 4724400"/>
              <a:gd name="connsiteX19" fmla="*/ 3103562 w 8763000"/>
              <a:gd name="connsiteY19" fmla="*/ 715221 h 4724400"/>
              <a:gd name="connsiteX20" fmla="*/ 837150 w 8763000"/>
              <a:gd name="connsiteY20" fmla="*/ 1726702 h 4724400"/>
              <a:gd name="connsiteX21" fmla="*/ 791104 w 8763000"/>
              <a:gd name="connsiteY21" fmla="*/ 1571519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763000" h="4724400" fill="none" extrusionOk="0">
                <a:moveTo>
                  <a:pt x="791104" y="1571519"/>
                </a:moveTo>
                <a:cubicBezTo>
                  <a:pt x="783488" y="1335742"/>
                  <a:pt x="799622" y="998199"/>
                  <a:pt x="1140609" y="755357"/>
                </a:cubicBezTo>
                <a:cubicBezTo>
                  <a:pt x="1579822" y="366785"/>
                  <a:pt x="2266292" y="330644"/>
                  <a:pt x="2840875" y="568896"/>
                </a:cubicBezTo>
                <a:cubicBezTo>
                  <a:pt x="3130054" y="-50595"/>
                  <a:pt x="4001529" y="-89791"/>
                  <a:pt x="4555137" y="375327"/>
                </a:cubicBezTo>
                <a:cubicBezTo>
                  <a:pt x="4716189" y="155782"/>
                  <a:pt x="4980610" y="34525"/>
                  <a:pt x="5223113" y="21872"/>
                </a:cubicBezTo>
                <a:cubicBezTo>
                  <a:pt x="5507302" y="2223"/>
                  <a:pt x="5845972" y="55128"/>
                  <a:pt x="6051541" y="271324"/>
                </a:cubicBezTo>
                <a:cubicBezTo>
                  <a:pt x="6402386" y="52432"/>
                  <a:pt x="6867606" y="7912"/>
                  <a:pt x="7193571" y="75459"/>
                </a:cubicBezTo>
                <a:cubicBezTo>
                  <a:pt x="7482299" y="171237"/>
                  <a:pt x="7681197" y="400793"/>
                  <a:pt x="7772699" y="609797"/>
                </a:cubicBezTo>
                <a:cubicBezTo>
                  <a:pt x="8163819" y="680389"/>
                  <a:pt x="8390895" y="833397"/>
                  <a:pt x="8515932" y="1128387"/>
                </a:cubicBezTo>
                <a:cubicBezTo>
                  <a:pt x="8603896" y="1330402"/>
                  <a:pt x="8550323" y="1520970"/>
                  <a:pt x="8482665" y="1690722"/>
                </a:cubicBezTo>
                <a:cubicBezTo>
                  <a:pt x="8663588" y="1944179"/>
                  <a:pt x="8862631" y="2282948"/>
                  <a:pt x="8725676" y="2550519"/>
                </a:cubicBezTo>
                <a:cubicBezTo>
                  <a:pt x="8622904" y="2929420"/>
                  <a:pt x="8063871" y="3149927"/>
                  <a:pt x="7587297" y="3303143"/>
                </a:cubicBezTo>
                <a:cubicBezTo>
                  <a:pt x="7593137" y="3536609"/>
                  <a:pt x="7436938" y="3773568"/>
                  <a:pt x="7179777" y="3948045"/>
                </a:cubicBezTo>
                <a:cubicBezTo>
                  <a:pt x="6825448" y="4258318"/>
                  <a:pt x="6243966" y="4270985"/>
                  <a:pt x="5792302" y="4026129"/>
                </a:cubicBezTo>
                <a:cubicBezTo>
                  <a:pt x="5697253" y="4428564"/>
                  <a:pt x="5230468" y="4663662"/>
                  <a:pt x="4800785" y="4714120"/>
                </a:cubicBezTo>
                <a:cubicBezTo>
                  <a:pt x="4230440" y="4801120"/>
                  <a:pt x="3635682" y="4662566"/>
                  <a:pt x="3342922" y="4294173"/>
                </a:cubicBezTo>
                <a:cubicBezTo>
                  <a:pt x="2748110" y="4545874"/>
                  <a:pt x="1589823" y="4436267"/>
                  <a:pt x="1177325" y="3879257"/>
                </a:cubicBezTo>
                <a:cubicBezTo>
                  <a:pt x="717121" y="3964947"/>
                  <a:pt x="266714" y="3726823"/>
                  <a:pt x="225160" y="3417534"/>
                </a:cubicBezTo>
                <a:cubicBezTo>
                  <a:pt x="141192" y="3187138"/>
                  <a:pt x="229721" y="2938950"/>
                  <a:pt x="428616" y="2794285"/>
                </a:cubicBezTo>
                <a:cubicBezTo>
                  <a:pt x="159631" y="2659072"/>
                  <a:pt x="8774" y="2435791"/>
                  <a:pt x="-1015" y="2154851"/>
                </a:cubicBezTo>
                <a:cubicBezTo>
                  <a:pt x="23924" y="1763808"/>
                  <a:pt x="372804" y="1599001"/>
                  <a:pt x="783598" y="1586501"/>
                </a:cubicBezTo>
                <a:cubicBezTo>
                  <a:pt x="786856" y="1582149"/>
                  <a:pt x="788548" y="1576512"/>
                  <a:pt x="791104" y="1571519"/>
                </a:cubicBezTo>
                <a:close/>
              </a:path>
              <a:path w="8763000" h="4724400" fill="none" extrusionOk="0">
                <a:moveTo>
                  <a:pt x="951962" y="2862745"/>
                </a:moveTo>
                <a:cubicBezTo>
                  <a:pt x="741717" y="2880390"/>
                  <a:pt x="613161" y="2817162"/>
                  <a:pt x="438150" y="2775585"/>
                </a:cubicBezTo>
                <a:moveTo>
                  <a:pt x="1405325" y="3816593"/>
                </a:moveTo>
                <a:cubicBezTo>
                  <a:pt x="1333636" y="3824365"/>
                  <a:pt x="1262373" y="3853525"/>
                  <a:pt x="1180570" y="3858260"/>
                </a:cubicBezTo>
                <a:moveTo>
                  <a:pt x="3342516" y="4274925"/>
                </a:moveTo>
                <a:cubicBezTo>
                  <a:pt x="3296546" y="4212976"/>
                  <a:pt x="3243748" y="4156849"/>
                  <a:pt x="3207014" y="4084637"/>
                </a:cubicBezTo>
                <a:moveTo>
                  <a:pt x="5847476" y="3800407"/>
                </a:moveTo>
                <a:cubicBezTo>
                  <a:pt x="5837720" y="3870848"/>
                  <a:pt x="5822730" y="3951883"/>
                  <a:pt x="5793316" y="4009178"/>
                </a:cubicBezTo>
                <a:moveTo>
                  <a:pt x="6922972" y="2510274"/>
                </a:moveTo>
                <a:cubicBezTo>
                  <a:pt x="7381916" y="2677085"/>
                  <a:pt x="7560381" y="2946381"/>
                  <a:pt x="7582429" y="3290675"/>
                </a:cubicBezTo>
                <a:moveTo>
                  <a:pt x="8478608" y="1679130"/>
                </a:moveTo>
                <a:cubicBezTo>
                  <a:pt x="8409609" y="1797515"/>
                  <a:pt x="8311650" y="1902267"/>
                  <a:pt x="8184885" y="1971780"/>
                </a:cubicBezTo>
                <a:moveTo>
                  <a:pt x="7773916" y="593393"/>
                </a:moveTo>
                <a:cubicBezTo>
                  <a:pt x="7779172" y="633164"/>
                  <a:pt x="7785703" y="677364"/>
                  <a:pt x="7789333" y="731625"/>
                </a:cubicBezTo>
                <a:moveTo>
                  <a:pt x="5898391" y="432195"/>
                </a:moveTo>
                <a:cubicBezTo>
                  <a:pt x="5948089" y="380866"/>
                  <a:pt x="5972365" y="303775"/>
                  <a:pt x="6048904" y="255905"/>
                </a:cubicBezTo>
                <a:moveTo>
                  <a:pt x="4491240" y="516184"/>
                </a:moveTo>
                <a:cubicBezTo>
                  <a:pt x="4511408" y="451545"/>
                  <a:pt x="4531103" y="405679"/>
                  <a:pt x="4564062" y="364172"/>
                </a:cubicBezTo>
                <a:moveTo>
                  <a:pt x="2839861" y="567802"/>
                </a:moveTo>
                <a:cubicBezTo>
                  <a:pt x="2930220" y="602783"/>
                  <a:pt x="3022496" y="667919"/>
                  <a:pt x="3103562" y="715221"/>
                </a:cubicBezTo>
                <a:moveTo>
                  <a:pt x="837150" y="1726702"/>
                </a:moveTo>
                <a:cubicBezTo>
                  <a:pt x="819149" y="1681636"/>
                  <a:pt x="799191" y="1611927"/>
                  <a:pt x="791104" y="1571519"/>
                </a:cubicBezTo>
              </a:path>
              <a:path w="8763000" h="4724400" stroke="0" extrusionOk="0">
                <a:moveTo>
                  <a:pt x="791104" y="1571519"/>
                </a:moveTo>
                <a:cubicBezTo>
                  <a:pt x="669086" y="1273189"/>
                  <a:pt x="807633" y="934778"/>
                  <a:pt x="1140609" y="755357"/>
                </a:cubicBezTo>
                <a:cubicBezTo>
                  <a:pt x="1637766" y="333545"/>
                  <a:pt x="2365711" y="436380"/>
                  <a:pt x="2840875" y="568896"/>
                </a:cubicBezTo>
                <a:cubicBezTo>
                  <a:pt x="3221572" y="31982"/>
                  <a:pt x="4045243" y="50746"/>
                  <a:pt x="4555137" y="375327"/>
                </a:cubicBezTo>
                <a:cubicBezTo>
                  <a:pt x="4740438" y="198864"/>
                  <a:pt x="4950755" y="60129"/>
                  <a:pt x="5223113" y="21872"/>
                </a:cubicBezTo>
                <a:cubicBezTo>
                  <a:pt x="5536022" y="24266"/>
                  <a:pt x="5869372" y="106996"/>
                  <a:pt x="6051541" y="271324"/>
                </a:cubicBezTo>
                <a:cubicBezTo>
                  <a:pt x="6283642" y="68317"/>
                  <a:pt x="6777537" y="-102974"/>
                  <a:pt x="7193571" y="75459"/>
                </a:cubicBezTo>
                <a:cubicBezTo>
                  <a:pt x="7514540" y="165244"/>
                  <a:pt x="7716379" y="403744"/>
                  <a:pt x="7772699" y="609797"/>
                </a:cubicBezTo>
                <a:cubicBezTo>
                  <a:pt x="8079949" y="685383"/>
                  <a:pt x="8347948" y="907006"/>
                  <a:pt x="8515932" y="1128387"/>
                </a:cubicBezTo>
                <a:cubicBezTo>
                  <a:pt x="8620661" y="1301549"/>
                  <a:pt x="8613674" y="1482034"/>
                  <a:pt x="8482665" y="1690722"/>
                </a:cubicBezTo>
                <a:cubicBezTo>
                  <a:pt x="8775682" y="1959000"/>
                  <a:pt x="8832458" y="2257463"/>
                  <a:pt x="8725676" y="2550519"/>
                </a:cubicBezTo>
                <a:cubicBezTo>
                  <a:pt x="8581504" y="2957419"/>
                  <a:pt x="8105419" y="3194091"/>
                  <a:pt x="7587297" y="3303143"/>
                </a:cubicBezTo>
                <a:cubicBezTo>
                  <a:pt x="7567738" y="3553315"/>
                  <a:pt x="7487393" y="3754608"/>
                  <a:pt x="7179777" y="3948045"/>
                </a:cubicBezTo>
                <a:cubicBezTo>
                  <a:pt x="6781605" y="4213277"/>
                  <a:pt x="6305899" y="4209675"/>
                  <a:pt x="5792302" y="4026129"/>
                </a:cubicBezTo>
                <a:cubicBezTo>
                  <a:pt x="5742536" y="4357397"/>
                  <a:pt x="5300951" y="4565992"/>
                  <a:pt x="4800785" y="4714120"/>
                </a:cubicBezTo>
                <a:cubicBezTo>
                  <a:pt x="4145838" y="4758354"/>
                  <a:pt x="3704714" y="4651002"/>
                  <a:pt x="3342922" y="4294173"/>
                </a:cubicBezTo>
                <a:cubicBezTo>
                  <a:pt x="2688781" y="4687755"/>
                  <a:pt x="1573355" y="4388900"/>
                  <a:pt x="1177325" y="3879257"/>
                </a:cubicBezTo>
                <a:cubicBezTo>
                  <a:pt x="701967" y="3859871"/>
                  <a:pt x="410244" y="3758274"/>
                  <a:pt x="225160" y="3417534"/>
                </a:cubicBezTo>
                <a:cubicBezTo>
                  <a:pt x="177176" y="3226075"/>
                  <a:pt x="177843" y="2973421"/>
                  <a:pt x="428616" y="2794285"/>
                </a:cubicBezTo>
                <a:cubicBezTo>
                  <a:pt x="117506" y="2694476"/>
                  <a:pt x="-34870" y="2359834"/>
                  <a:pt x="-1015" y="2154851"/>
                </a:cubicBezTo>
                <a:cubicBezTo>
                  <a:pt x="8995" y="1769566"/>
                  <a:pt x="375206" y="1628042"/>
                  <a:pt x="783598" y="1586501"/>
                </a:cubicBezTo>
                <a:cubicBezTo>
                  <a:pt x="785878" y="1581010"/>
                  <a:pt x="787955" y="1577391"/>
                  <a:pt x="791104" y="1571519"/>
                </a:cubicBezTo>
                <a:close/>
              </a:path>
              <a:path w="8763000" h="4724400" fill="none" stroke="0" extrusionOk="0">
                <a:moveTo>
                  <a:pt x="951962" y="2862745"/>
                </a:moveTo>
                <a:cubicBezTo>
                  <a:pt x="764754" y="2889478"/>
                  <a:pt x="606353" y="2833993"/>
                  <a:pt x="438150" y="2775585"/>
                </a:cubicBezTo>
                <a:moveTo>
                  <a:pt x="1405325" y="3816593"/>
                </a:moveTo>
                <a:cubicBezTo>
                  <a:pt x="1340551" y="3843143"/>
                  <a:pt x="1245195" y="3863841"/>
                  <a:pt x="1180570" y="3858260"/>
                </a:cubicBezTo>
                <a:moveTo>
                  <a:pt x="3342516" y="4274925"/>
                </a:moveTo>
                <a:cubicBezTo>
                  <a:pt x="3292669" y="4208267"/>
                  <a:pt x="3244199" y="4158644"/>
                  <a:pt x="3207014" y="4084637"/>
                </a:cubicBezTo>
                <a:moveTo>
                  <a:pt x="5847476" y="3800407"/>
                </a:moveTo>
                <a:cubicBezTo>
                  <a:pt x="5832286" y="3872219"/>
                  <a:pt x="5822983" y="3939843"/>
                  <a:pt x="5793316" y="4009178"/>
                </a:cubicBezTo>
                <a:moveTo>
                  <a:pt x="6922972" y="2510274"/>
                </a:moveTo>
                <a:cubicBezTo>
                  <a:pt x="7341772" y="2608542"/>
                  <a:pt x="7525130" y="2921116"/>
                  <a:pt x="7582429" y="3290675"/>
                </a:cubicBezTo>
                <a:moveTo>
                  <a:pt x="8478608" y="1679130"/>
                </a:moveTo>
                <a:cubicBezTo>
                  <a:pt x="8403812" y="1787886"/>
                  <a:pt x="8281714" y="1900081"/>
                  <a:pt x="8184885" y="1971780"/>
                </a:cubicBezTo>
                <a:moveTo>
                  <a:pt x="7773916" y="593393"/>
                </a:moveTo>
                <a:cubicBezTo>
                  <a:pt x="7784758" y="631147"/>
                  <a:pt x="7795967" y="676629"/>
                  <a:pt x="7789333" y="731625"/>
                </a:cubicBezTo>
                <a:moveTo>
                  <a:pt x="5898391" y="432195"/>
                </a:moveTo>
                <a:cubicBezTo>
                  <a:pt x="5937913" y="382400"/>
                  <a:pt x="5997117" y="318541"/>
                  <a:pt x="6048904" y="255905"/>
                </a:cubicBezTo>
                <a:moveTo>
                  <a:pt x="4491240" y="516184"/>
                </a:moveTo>
                <a:cubicBezTo>
                  <a:pt x="4509690" y="463201"/>
                  <a:pt x="4525360" y="412223"/>
                  <a:pt x="4564062" y="364172"/>
                </a:cubicBezTo>
                <a:moveTo>
                  <a:pt x="2839861" y="567802"/>
                </a:moveTo>
                <a:cubicBezTo>
                  <a:pt x="2947511" y="594119"/>
                  <a:pt x="3040413" y="644711"/>
                  <a:pt x="3103562" y="715221"/>
                </a:cubicBezTo>
                <a:moveTo>
                  <a:pt x="837150" y="1726702"/>
                </a:moveTo>
                <a:cubicBezTo>
                  <a:pt x="813355" y="1677362"/>
                  <a:pt x="799552" y="1624602"/>
                  <a:pt x="791104" y="1571519"/>
                </a:cubicBezTo>
              </a:path>
            </a:pathLst>
          </a:custGeom>
          <a:solidFill>
            <a:schemeClr val="lt1"/>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a:extLst>
              <a:ext uri="{FF2B5EF4-FFF2-40B4-BE49-F238E27FC236}">
                <a16:creationId xmlns:a16="http://schemas.microsoft.com/office/drawing/2014/main" id="{74A5151A-DF4D-DD50-7288-9355E3E2F4AD}"/>
              </a:ext>
            </a:extLst>
          </p:cNvPr>
          <p:cNvSpPr txBox="1"/>
          <p:nvPr/>
        </p:nvSpPr>
        <p:spPr>
          <a:xfrm>
            <a:off x="876300" y="1392897"/>
            <a:ext cx="7660786" cy="1862048"/>
          </a:xfrm>
          <a:prstGeom prst="rect">
            <a:avLst/>
          </a:prstGeom>
          <a:noFill/>
        </p:spPr>
        <p:txBody>
          <a:bodyPr wrap="square" rtlCol="0">
            <a:spAutoFit/>
          </a:bodyPr>
          <a:lstStyle/>
          <a:p>
            <a:pPr algn="ctr"/>
            <a:r>
              <a:rPr lang="en-US" sz="11500" b="1" spc="-150">
                <a:ln w="342900">
                  <a:solidFill>
                    <a:srgbClr val="CCFFFF"/>
                  </a:solidFill>
                  <a:prstDash val="solid"/>
                </a:ln>
                <a:solidFill>
                  <a:schemeClr val="accent5"/>
                </a:solidFill>
                <a:effectLst>
                  <a:outerShdw blurRad="12700" dist="38100" dir="2700000" algn="tl" rotWithShape="0">
                    <a:schemeClr val="accent5">
                      <a:lumMod val="60000"/>
                      <a:lumOff val="40000"/>
                    </a:schemeClr>
                  </a:outerShdw>
                </a:effectLst>
                <a:latin typeface="UTM Cookies" panose="02040603050506020204" pitchFamily="18" charset="0"/>
              </a:rPr>
              <a:t>LUYỆN TẬP</a:t>
            </a:r>
            <a:endParaRPr lang="en-US" sz="11500" b="1" spc="-150" dirty="0">
              <a:ln w="342900">
                <a:solidFill>
                  <a:srgbClr val="CCFFFF"/>
                </a:solidFill>
                <a:prstDash val="solid"/>
              </a:ln>
              <a:solidFill>
                <a:schemeClr val="accent5"/>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sp>
        <p:nvSpPr>
          <p:cNvPr id="7" name="TextBox 6">
            <a:extLst>
              <a:ext uri="{FF2B5EF4-FFF2-40B4-BE49-F238E27FC236}">
                <a16:creationId xmlns:a16="http://schemas.microsoft.com/office/drawing/2014/main" id="{97548128-B544-3AC1-301F-1813CC8E4735}"/>
              </a:ext>
            </a:extLst>
          </p:cNvPr>
          <p:cNvSpPr txBox="1"/>
          <p:nvPr/>
        </p:nvSpPr>
        <p:spPr>
          <a:xfrm>
            <a:off x="644236" y="1392897"/>
            <a:ext cx="8124914" cy="1862048"/>
          </a:xfrm>
          <a:prstGeom prst="rect">
            <a:avLst/>
          </a:prstGeom>
          <a:noFill/>
        </p:spPr>
        <p:txBody>
          <a:bodyPr wrap="square" rtlCol="0">
            <a:spAutoFit/>
          </a:bodyPr>
          <a:lstStyle/>
          <a:p>
            <a:pPr algn="ctr"/>
            <a:r>
              <a:rPr lang="en-US" sz="11500" b="1" spc="-15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Cookies" panose="02040603050506020204" pitchFamily="18" charset="0"/>
              </a:rPr>
              <a:t>L</a:t>
            </a:r>
            <a:r>
              <a:rPr lang="en-US" sz="11500" b="1" spc="-150">
                <a:ln w="28575">
                  <a:solidFill>
                    <a:srgbClr val="002060"/>
                  </a:solidFill>
                  <a:prstDash val="solid"/>
                </a:ln>
                <a:solidFill>
                  <a:schemeClr val="accent6">
                    <a:lumMod val="60000"/>
                    <a:lumOff val="40000"/>
                  </a:schemeClr>
                </a:solidFill>
                <a:effectLst>
                  <a:outerShdw blurRad="12700" dist="38100" dir="2700000" algn="tl" rotWithShape="0">
                    <a:schemeClr val="accent5">
                      <a:lumMod val="60000"/>
                      <a:lumOff val="40000"/>
                    </a:schemeClr>
                  </a:outerShdw>
                </a:effectLst>
                <a:latin typeface="UTM Cookies" panose="02040603050506020204" pitchFamily="18" charset="0"/>
              </a:rPr>
              <a:t>U</a:t>
            </a:r>
            <a:r>
              <a:rPr lang="en-US" sz="11500" b="1" spc="-150">
                <a:ln w="28575">
                  <a:solidFill>
                    <a:srgbClr val="002060"/>
                  </a:solidFill>
                  <a:prstDash val="solid"/>
                </a:ln>
                <a:solidFill>
                  <a:schemeClr val="accent4">
                    <a:lumMod val="60000"/>
                    <a:lumOff val="40000"/>
                  </a:schemeClr>
                </a:solidFill>
                <a:effectLst>
                  <a:outerShdw blurRad="12700" dist="38100" dir="2700000" algn="tl" rotWithShape="0">
                    <a:schemeClr val="accent5">
                      <a:lumMod val="60000"/>
                      <a:lumOff val="40000"/>
                    </a:schemeClr>
                  </a:outerShdw>
                </a:effectLst>
                <a:latin typeface="UTM Cookies" panose="02040603050506020204" pitchFamily="18" charset="0"/>
              </a:rPr>
              <a:t>Y</a:t>
            </a:r>
            <a:r>
              <a:rPr lang="en-US" sz="11500" b="1" spc="-150">
                <a:ln w="28575">
                  <a:solidFill>
                    <a:srgbClr val="002060"/>
                  </a:solidFill>
                  <a:prstDash val="solid"/>
                </a:ln>
                <a:solidFill>
                  <a:schemeClr val="accent2">
                    <a:lumMod val="60000"/>
                    <a:lumOff val="40000"/>
                  </a:schemeClr>
                </a:solidFill>
                <a:effectLst>
                  <a:outerShdw blurRad="12700" dist="38100" dir="2700000" algn="tl" rotWithShape="0">
                    <a:schemeClr val="accent5">
                      <a:lumMod val="60000"/>
                      <a:lumOff val="40000"/>
                    </a:schemeClr>
                  </a:outerShdw>
                </a:effectLst>
                <a:latin typeface="UTM Cookies" panose="02040603050506020204" pitchFamily="18" charset="0"/>
              </a:rPr>
              <a:t>Ệ</a:t>
            </a:r>
            <a:r>
              <a:rPr lang="en-US" sz="11500" b="1" spc="-150">
                <a:ln w="28575">
                  <a:solidFill>
                    <a:srgbClr val="002060"/>
                  </a:solidFill>
                  <a:prstDash val="solid"/>
                </a:ln>
                <a:solidFill>
                  <a:schemeClr val="accent5">
                    <a:lumMod val="60000"/>
                    <a:lumOff val="40000"/>
                  </a:schemeClr>
                </a:solidFill>
                <a:effectLst>
                  <a:outerShdw blurRad="12700" dist="38100" dir="2700000" algn="tl" rotWithShape="0">
                    <a:schemeClr val="accent5">
                      <a:lumMod val="60000"/>
                      <a:lumOff val="40000"/>
                    </a:schemeClr>
                  </a:outerShdw>
                </a:effectLst>
                <a:latin typeface="UTM Cookies" panose="02040603050506020204" pitchFamily="18" charset="0"/>
              </a:rPr>
              <a:t>N</a:t>
            </a:r>
            <a:r>
              <a:rPr lang="en-US" sz="11500" b="1" spc="-15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11500" b="1" spc="-15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UTM Cookies" panose="02040603050506020204" pitchFamily="18" charset="0"/>
              </a:rPr>
              <a:t>T</a:t>
            </a:r>
            <a:r>
              <a:rPr lang="en-US" sz="11500" b="1" spc="-150">
                <a:ln w="28575">
                  <a:solidFill>
                    <a:srgbClr val="002060"/>
                  </a:solidFill>
                  <a:prstDash val="solid"/>
                </a:ln>
                <a:solidFill>
                  <a:srgbClr val="66FF99"/>
                </a:solidFill>
                <a:effectLst>
                  <a:outerShdw blurRad="12700" dist="38100" dir="2700000" algn="tl" rotWithShape="0">
                    <a:schemeClr val="accent5">
                      <a:lumMod val="60000"/>
                      <a:lumOff val="40000"/>
                    </a:schemeClr>
                  </a:outerShdw>
                </a:effectLst>
                <a:latin typeface="UTM Cookies" panose="02040603050506020204" pitchFamily="18" charset="0"/>
              </a:rPr>
              <a:t>Ậ</a:t>
            </a:r>
            <a:r>
              <a:rPr lang="en-US" sz="11500" b="1" spc="-150">
                <a:ln w="28575">
                  <a:solidFill>
                    <a:srgbClr val="002060"/>
                  </a:solidFill>
                  <a:prstDash val="solid"/>
                </a:ln>
                <a:solidFill>
                  <a:srgbClr val="FF66CC"/>
                </a:solidFill>
                <a:effectLst>
                  <a:outerShdw blurRad="12700" dist="38100" dir="2700000" algn="tl" rotWithShape="0">
                    <a:schemeClr val="accent5">
                      <a:lumMod val="60000"/>
                      <a:lumOff val="40000"/>
                    </a:schemeClr>
                  </a:outerShdw>
                </a:effectLst>
                <a:latin typeface="UTM Cookies" panose="02040603050506020204" pitchFamily="18" charset="0"/>
              </a:rPr>
              <a:t>P</a:t>
            </a:r>
            <a:endParaRPr lang="en-US" sz="11500" b="1" spc="-150" dirty="0">
              <a:ln w="28575">
                <a:solidFill>
                  <a:srgbClr val="002060"/>
                </a:solidFill>
                <a:prstDash val="solid"/>
              </a:ln>
              <a:solidFill>
                <a:srgbClr val="FF66CC"/>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pic>
        <p:nvPicPr>
          <p:cNvPr id="14" name="Picture 2" descr="Download Nobi Child Nobita Cartoon Doraemon PNG Download Free HQ PNG Image  | FreePNGImg">
            <a:extLst>
              <a:ext uri="{FF2B5EF4-FFF2-40B4-BE49-F238E27FC236}">
                <a16:creationId xmlns:a16="http://schemas.microsoft.com/office/drawing/2014/main" id="{BAD94DFD-7F52-0A19-CD63-927A19D19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974411"/>
            <a:ext cx="7210425" cy="386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149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9525"/>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2667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AE6EF0F2-C2AC-276D-8D30-EC5151B59EEF}"/>
              </a:ext>
            </a:extLst>
          </p:cNvPr>
          <p:cNvSpPr>
            <a:spLocks noGrp="1"/>
          </p:cNvSpPr>
          <p:nvPr>
            <p:ph idx="1"/>
          </p:nvPr>
        </p:nvSpPr>
        <p:spPr>
          <a:xfrm>
            <a:off x="5753100" y="381000"/>
            <a:ext cx="1371600" cy="897952"/>
          </a:xfrm>
        </p:spPr>
        <p:txBody>
          <a:bodyPr>
            <a:normAutofit/>
          </a:bodyPr>
          <a:lstStyle/>
          <a:p>
            <a:pPr marL="0" indent="0">
              <a:buNone/>
            </a:pPr>
            <a:r>
              <a:rPr lang="en-US" sz="4400"/>
              <a:t>Số?</a:t>
            </a:r>
          </a:p>
        </p:txBody>
      </p:sp>
      <p:sp>
        <p:nvSpPr>
          <p:cNvPr id="8" name="Oval 7">
            <a:extLst>
              <a:ext uri="{FF2B5EF4-FFF2-40B4-BE49-F238E27FC236}">
                <a16:creationId xmlns:a16="http://schemas.microsoft.com/office/drawing/2014/main" id="{885DD56F-B2D1-3A7F-ABC0-9A60D3D15554}"/>
              </a:ext>
            </a:extLst>
          </p:cNvPr>
          <p:cNvSpPr/>
          <p:nvPr/>
        </p:nvSpPr>
        <p:spPr>
          <a:xfrm>
            <a:off x="4876800" y="381000"/>
            <a:ext cx="685800" cy="6858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a:t>1</a:t>
            </a:r>
            <a:endParaRPr lang="en-US"/>
          </a:p>
        </p:txBody>
      </p:sp>
      <p:graphicFrame>
        <p:nvGraphicFramePr>
          <p:cNvPr id="9" name="Table 5">
            <a:extLst>
              <a:ext uri="{FF2B5EF4-FFF2-40B4-BE49-F238E27FC236}">
                <a16:creationId xmlns:a16="http://schemas.microsoft.com/office/drawing/2014/main" id="{6CB68E95-E4A2-4005-819D-1E4D05F31A62}"/>
              </a:ext>
            </a:extLst>
          </p:cNvPr>
          <p:cNvGraphicFramePr>
            <a:graphicFrameLocks noGrp="1"/>
          </p:cNvGraphicFramePr>
          <p:nvPr>
            <p:extLst>
              <p:ext uri="{D42A27DB-BD31-4B8C-83A1-F6EECF244321}">
                <p14:modId xmlns:p14="http://schemas.microsoft.com/office/powerpoint/2010/main" val="172037190"/>
              </p:ext>
            </p:extLst>
          </p:nvPr>
        </p:nvGraphicFramePr>
        <p:xfrm>
          <a:off x="2686049" y="1181100"/>
          <a:ext cx="8048623" cy="4093148"/>
        </p:xfrm>
        <a:graphic>
          <a:graphicData uri="http://schemas.openxmlformats.org/drawingml/2006/table">
            <a:tbl>
              <a:tblPr firstRow="1" bandRow="1">
                <a:tableStyleId>{F5AB1C69-6EDB-4FF4-983F-18BD219EF322}</a:tableStyleId>
              </a:tblPr>
              <a:tblGrid>
                <a:gridCol w="2766715">
                  <a:extLst>
                    <a:ext uri="{9D8B030D-6E8A-4147-A177-3AD203B41FA5}">
                      <a16:colId xmlns:a16="http://schemas.microsoft.com/office/drawing/2014/main" val="3003167128"/>
                    </a:ext>
                  </a:extLst>
                </a:gridCol>
                <a:gridCol w="1760636">
                  <a:extLst>
                    <a:ext uri="{9D8B030D-6E8A-4147-A177-3AD203B41FA5}">
                      <a16:colId xmlns:a16="http://schemas.microsoft.com/office/drawing/2014/main" val="2199429240"/>
                    </a:ext>
                  </a:extLst>
                </a:gridCol>
                <a:gridCol w="1760636">
                  <a:extLst>
                    <a:ext uri="{9D8B030D-6E8A-4147-A177-3AD203B41FA5}">
                      <a16:colId xmlns:a16="http://schemas.microsoft.com/office/drawing/2014/main" val="3410671042"/>
                    </a:ext>
                  </a:extLst>
                </a:gridCol>
                <a:gridCol w="1760636">
                  <a:extLst>
                    <a:ext uri="{9D8B030D-6E8A-4147-A177-3AD203B41FA5}">
                      <a16:colId xmlns:a16="http://schemas.microsoft.com/office/drawing/2014/main" val="3667633239"/>
                    </a:ext>
                  </a:extLst>
                </a:gridCol>
              </a:tblGrid>
              <a:tr h="1218443">
                <a:tc>
                  <a:txBody>
                    <a:bodyPr/>
                    <a:lstStyle/>
                    <a:p>
                      <a:pPr algn="ctr"/>
                      <a:r>
                        <a:rPr lang="en-US" sz="4400" b="1" dirty="0" err="1">
                          <a:solidFill>
                            <a:srgbClr val="C00000"/>
                          </a:solidFill>
                        </a:rPr>
                        <a:t>Số</a:t>
                      </a:r>
                      <a:r>
                        <a:rPr lang="en-US" sz="4400" b="1" dirty="0">
                          <a:solidFill>
                            <a:srgbClr val="C00000"/>
                          </a:solidFill>
                        </a:rPr>
                        <a:t> </a:t>
                      </a:r>
                      <a:r>
                        <a:rPr lang="en-US" sz="4400" b="1" dirty="0" err="1">
                          <a:solidFill>
                            <a:srgbClr val="C00000"/>
                          </a:solidFill>
                        </a:rPr>
                        <a:t>bị</a:t>
                      </a:r>
                      <a:r>
                        <a:rPr lang="en-US" sz="4400" b="1" dirty="0">
                          <a:solidFill>
                            <a:srgbClr val="C00000"/>
                          </a:solidFill>
                        </a:rPr>
                        <a:t> </a:t>
                      </a:r>
                      <a:r>
                        <a:rPr lang="en-US" sz="4400" b="1" dirty="0" err="1">
                          <a:solidFill>
                            <a:srgbClr val="C00000"/>
                          </a:solidFill>
                        </a:rPr>
                        <a:t>trừ</a:t>
                      </a:r>
                      <a:endParaRPr lang="en-US" sz="4400" b="1" dirty="0">
                        <a:solidFill>
                          <a:srgbClr val="C00000"/>
                        </a:solidFill>
                      </a:endParaRPr>
                    </a:p>
                  </a:txBody>
                  <a:tcPr anchor="ctr">
                    <a:solidFill>
                      <a:srgbClr val="FFFFCC"/>
                    </a:solidFill>
                  </a:tcPr>
                </a:tc>
                <a:tc>
                  <a:txBody>
                    <a:bodyPr/>
                    <a:lstStyle/>
                    <a:p>
                      <a:pPr algn="ctr"/>
                      <a:r>
                        <a:rPr lang="en-US" sz="4400" b="1" dirty="0">
                          <a:solidFill>
                            <a:srgbClr val="C00000"/>
                          </a:solidFill>
                        </a:rPr>
                        <a:t>94</a:t>
                      </a:r>
                    </a:p>
                  </a:txBody>
                  <a:tcPr anchor="ctr">
                    <a:solidFill>
                      <a:srgbClr val="99FF99"/>
                    </a:solidFill>
                  </a:tcPr>
                </a:tc>
                <a:tc>
                  <a:txBody>
                    <a:bodyPr/>
                    <a:lstStyle/>
                    <a:p>
                      <a:pPr algn="ctr"/>
                      <a:r>
                        <a:rPr lang="en-US" sz="4400" b="1" dirty="0">
                          <a:solidFill>
                            <a:srgbClr val="C00000"/>
                          </a:solidFill>
                        </a:rPr>
                        <a:t>63</a:t>
                      </a:r>
                    </a:p>
                  </a:txBody>
                  <a:tcPr anchor="ctr">
                    <a:solidFill>
                      <a:srgbClr val="CCFFFF"/>
                    </a:solidFill>
                  </a:tcPr>
                </a:tc>
                <a:tc>
                  <a:txBody>
                    <a:bodyPr/>
                    <a:lstStyle/>
                    <a:p>
                      <a:pPr algn="ctr"/>
                      <a:r>
                        <a:rPr lang="en-US" sz="4400" b="1" dirty="0">
                          <a:solidFill>
                            <a:srgbClr val="C00000"/>
                          </a:solidFill>
                        </a:rPr>
                        <a:t>.?.</a:t>
                      </a:r>
                    </a:p>
                  </a:txBody>
                  <a:tcPr anchor="ctr">
                    <a:solidFill>
                      <a:schemeClr val="accent6">
                        <a:lumMod val="20000"/>
                        <a:lumOff val="80000"/>
                      </a:schemeClr>
                    </a:solidFill>
                  </a:tcPr>
                </a:tc>
                <a:extLst>
                  <a:ext uri="{0D108BD9-81ED-4DB2-BD59-A6C34878D82A}">
                    <a16:rowId xmlns:a16="http://schemas.microsoft.com/office/drawing/2014/main" val="640731026"/>
                  </a:ext>
                </a:extLst>
              </a:tr>
              <a:tr h="1437163">
                <a:tc>
                  <a:txBody>
                    <a:bodyPr/>
                    <a:lstStyle/>
                    <a:p>
                      <a:pPr algn="ctr"/>
                      <a:r>
                        <a:rPr lang="en-US" sz="4400" b="1" dirty="0" err="1">
                          <a:solidFill>
                            <a:srgbClr val="C00000"/>
                          </a:solidFill>
                        </a:rPr>
                        <a:t>Số</a:t>
                      </a:r>
                      <a:r>
                        <a:rPr lang="en-US" sz="4400" b="1" dirty="0">
                          <a:solidFill>
                            <a:srgbClr val="C00000"/>
                          </a:solidFill>
                        </a:rPr>
                        <a:t> </a:t>
                      </a:r>
                      <a:r>
                        <a:rPr lang="en-US" sz="4400" b="1" dirty="0" err="1">
                          <a:solidFill>
                            <a:srgbClr val="C00000"/>
                          </a:solidFill>
                        </a:rPr>
                        <a:t>trừ</a:t>
                      </a:r>
                      <a:endParaRPr lang="en-US" sz="4400" b="1" dirty="0">
                        <a:solidFill>
                          <a:srgbClr val="C00000"/>
                        </a:solidFill>
                      </a:endParaRPr>
                    </a:p>
                  </a:txBody>
                  <a:tcPr anchor="ctr">
                    <a:solidFill>
                      <a:srgbClr val="FFFFCC"/>
                    </a:solidFill>
                  </a:tcPr>
                </a:tc>
                <a:tc>
                  <a:txBody>
                    <a:bodyPr/>
                    <a:lstStyle/>
                    <a:p>
                      <a:pPr algn="ctr"/>
                      <a:r>
                        <a:rPr lang="en-US" sz="4400" b="1" dirty="0">
                          <a:solidFill>
                            <a:srgbClr val="C00000"/>
                          </a:solidFill>
                        </a:rPr>
                        <a:t>25</a:t>
                      </a:r>
                    </a:p>
                  </a:txBody>
                  <a:tcPr anchor="ctr">
                    <a:solidFill>
                      <a:srgbClr val="99FF99"/>
                    </a:solidFill>
                  </a:tcPr>
                </a:tc>
                <a:tc>
                  <a:txBody>
                    <a:bodyPr/>
                    <a:lstStyle/>
                    <a:p>
                      <a:pPr algn="ctr"/>
                      <a:r>
                        <a:rPr lang="en-US" sz="4400" b="1" dirty="0">
                          <a:solidFill>
                            <a:srgbClr val="C00000"/>
                          </a:solidFill>
                        </a:rPr>
                        <a:t>.?.</a:t>
                      </a:r>
                    </a:p>
                  </a:txBody>
                  <a:tcPr anchor="ctr">
                    <a:solidFill>
                      <a:srgbClr val="CCFFFF"/>
                    </a:solidFill>
                  </a:tcPr>
                </a:tc>
                <a:tc>
                  <a:txBody>
                    <a:bodyPr/>
                    <a:lstStyle/>
                    <a:p>
                      <a:pPr algn="ctr"/>
                      <a:r>
                        <a:rPr lang="en-US" sz="4400" b="1" dirty="0">
                          <a:solidFill>
                            <a:srgbClr val="C00000"/>
                          </a:solidFill>
                        </a:rPr>
                        <a:t>45</a:t>
                      </a:r>
                    </a:p>
                  </a:txBody>
                  <a:tcPr anchor="ctr">
                    <a:solidFill>
                      <a:schemeClr val="accent6">
                        <a:lumMod val="20000"/>
                        <a:lumOff val="80000"/>
                      </a:schemeClr>
                    </a:solidFill>
                  </a:tcPr>
                </a:tc>
                <a:extLst>
                  <a:ext uri="{0D108BD9-81ED-4DB2-BD59-A6C34878D82A}">
                    <a16:rowId xmlns:a16="http://schemas.microsoft.com/office/drawing/2014/main" val="2854014685"/>
                  </a:ext>
                </a:extLst>
              </a:tr>
              <a:tr h="1437542">
                <a:tc>
                  <a:txBody>
                    <a:bodyPr/>
                    <a:lstStyle/>
                    <a:p>
                      <a:pPr algn="ctr"/>
                      <a:r>
                        <a:rPr lang="en-US" sz="4400" b="1" dirty="0" err="1">
                          <a:solidFill>
                            <a:srgbClr val="C00000"/>
                          </a:solidFill>
                        </a:rPr>
                        <a:t>Hiệu</a:t>
                      </a:r>
                      <a:endParaRPr lang="en-US" sz="4400" b="1" dirty="0">
                        <a:solidFill>
                          <a:srgbClr val="C00000"/>
                        </a:solidFill>
                      </a:endParaRPr>
                    </a:p>
                  </a:txBody>
                  <a:tcPr anchor="ctr">
                    <a:solidFill>
                      <a:srgbClr val="FFFFCC"/>
                    </a:solidFill>
                  </a:tcPr>
                </a:tc>
                <a:tc>
                  <a:txBody>
                    <a:bodyPr/>
                    <a:lstStyle/>
                    <a:p>
                      <a:pPr algn="ctr"/>
                      <a:r>
                        <a:rPr lang="en-US" sz="4400" b="1" dirty="0">
                          <a:solidFill>
                            <a:srgbClr val="C00000"/>
                          </a:solidFill>
                        </a:rPr>
                        <a:t>.?.</a:t>
                      </a:r>
                    </a:p>
                  </a:txBody>
                  <a:tcPr anchor="ctr">
                    <a:solidFill>
                      <a:srgbClr val="99FF99"/>
                    </a:solidFill>
                  </a:tcPr>
                </a:tc>
                <a:tc>
                  <a:txBody>
                    <a:bodyPr/>
                    <a:lstStyle/>
                    <a:p>
                      <a:pPr algn="ctr"/>
                      <a:r>
                        <a:rPr lang="en-US" sz="4400" b="1" dirty="0">
                          <a:solidFill>
                            <a:srgbClr val="C00000"/>
                          </a:solidFill>
                        </a:rPr>
                        <a:t>12</a:t>
                      </a:r>
                    </a:p>
                  </a:txBody>
                  <a:tcPr anchor="ctr">
                    <a:solidFill>
                      <a:srgbClr val="CCFFFF"/>
                    </a:solidFill>
                  </a:tcPr>
                </a:tc>
                <a:tc>
                  <a:txBody>
                    <a:bodyPr/>
                    <a:lstStyle/>
                    <a:p>
                      <a:pPr algn="ctr"/>
                      <a:r>
                        <a:rPr lang="en-US" sz="4400" b="1" dirty="0">
                          <a:solidFill>
                            <a:srgbClr val="C00000"/>
                          </a:solidFill>
                        </a:rPr>
                        <a:t>47</a:t>
                      </a:r>
                    </a:p>
                  </a:txBody>
                  <a:tcPr anchor="ctr">
                    <a:solidFill>
                      <a:schemeClr val="accent6">
                        <a:lumMod val="20000"/>
                        <a:lumOff val="80000"/>
                      </a:schemeClr>
                    </a:solidFill>
                  </a:tcPr>
                </a:tc>
                <a:extLst>
                  <a:ext uri="{0D108BD9-81ED-4DB2-BD59-A6C34878D82A}">
                    <a16:rowId xmlns:a16="http://schemas.microsoft.com/office/drawing/2014/main" val="812400816"/>
                  </a:ext>
                </a:extLst>
              </a:tr>
            </a:tbl>
          </a:graphicData>
        </a:graphic>
      </p:graphicFrame>
      <p:pic>
        <p:nvPicPr>
          <p:cNvPr id="10" name="Picture 8">
            <a:hlinkClick r:id="rId3" action="ppaction://hlinksldjump"/>
            <a:extLst>
              <a:ext uri="{FF2B5EF4-FFF2-40B4-BE49-F238E27FC236}">
                <a16:creationId xmlns:a16="http://schemas.microsoft.com/office/drawing/2014/main" id="{AE1D5F07-7788-408F-BDD7-F9D2EB01CC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flipH="1">
            <a:off x="674329" y="2864419"/>
            <a:ext cx="1992670" cy="370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433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8575" y="0"/>
            <a:ext cx="12215813" cy="6858000"/>
          </a:xfrm>
          <a:prstGeom prst="rect">
            <a:avLst/>
          </a:prstGeom>
        </p:spPr>
      </p:pic>
      <p:grpSp>
        <p:nvGrpSpPr>
          <p:cNvPr id="16" name="Group 15">
            <a:extLst>
              <a:ext uri="{FF2B5EF4-FFF2-40B4-BE49-F238E27FC236}">
                <a16:creationId xmlns:a16="http://schemas.microsoft.com/office/drawing/2014/main" id="{E92EE1CE-9AF0-838B-B4BE-59863323E5D4}"/>
              </a:ext>
            </a:extLst>
          </p:cNvPr>
          <p:cNvGrpSpPr/>
          <p:nvPr/>
        </p:nvGrpSpPr>
        <p:grpSpPr>
          <a:xfrm>
            <a:off x="-1295400" y="15745"/>
            <a:ext cx="11885012" cy="3069096"/>
            <a:chOff x="3928542" y="6550132"/>
            <a:chExt cx="12755689" cy="3069096"/>
          </a:xfrm>
        </p:grpSpPr>
        <p:sp>
          <p:nvSpPr>
            <p:cNvPr id="17" name="TextBox 16">
              <a:extLst>
                <a:ext uri="{FF2B5EF4-FFF2-40B4-BE49-F238E27FC236}">
                  <a16:creationId xmlns:a16="http://schemas.microsoft.com/office/drawing/2014/main" id="{3DCDC8EC-DECA-AAF0-6224-CB987123C34F}"/>
                </a:ext>
              </a:extLst>
            </p:cNvPr>
            <p:cNvSpPr txBox="1"/>
            <p:nvPr/>
          </p:nvSpPr>
          <p:spPr>
            <a:xfrm>
              <a:off x="5590808" y="6572240"/>
              <a:ext cx="9431158" cy="3046988"/>
            </a:xfrm>
            <a:prstGeom prst="rect">
              <a:avLst/>
            </a:prstGeom>
            <a:noFill/>
          </p:spPr>
          <p:txBody>
            <a:bodyPr wrap="square" rtlCol="0">
              <a:spAutoFit/>
            </a:bodyPr>
            <a:lstStyle/>
            <a:p>
              <a:pPr algn="ctr"/>
              <a:r>
                <a:rPr lang="en-US" sz="9600" b="1" spc="-150" dirty="0">
                  <a:ln w="3429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Cookies" panose="02040603050506020204" pitchFamily="18" charset="0"/>
                </a:rPr>
                <a:t>AI NHANH HƠN?</a:t>
              </a:r>
            </a:p>
          </p:txBody>
        </p:sp>
        <p:sp>
          <p:nvSpPr>
            <p:cNvPr id="18" name="TextBox 17">
              <a:extLst>
                <a:ext uri="{FF2B5EF4-FFF2-40B4-BE49-F238E27FC236}">
                  <a16:creationId xmlns:a16="http://schemas.microsoft.com/office/drawing/2014/main" id="{CA18274E-AE6E-0805-FB46-1B7E01985BC2}"/>
                </a:ext>
              </a:extLst>
            </p:cNvPr>
            <p:cNvSpPr txBox="1"/>
            <p:nvPr/>
          </p:nvSpPr>
          <p:spPr>
            <a:xfrm>
              <a:off x="3928542" y="6550132"/>
              <a:ext cx="12755689" cy="1569660"/>
            </a:xfrm>
            <a:prstGeom prst="rect">
              <a:avLst/>
            </a:prstGeom>
            <a:noFill/>
          </p:spPr>
          <p:txBody>
            <a:bodyPr wrap="square" rtlCol="0">
              <a:spAutoFit/>
            </a:bodyPr>
            <a:lstStyle/>
            <a:p>
              <a:pPr algn="ctr"/>
              <a:r>
                <a:rPr lang="en-US" sz="9600" b="1" spc="-150" dirty="0">
                  <a:ln w="38100">
                    <a:solidFill>
                      <a:srgbClr val="002060"/>
                    </a:solidFill>
                    <a:prstDash val="solid"/>
                  </a:ln>
                  <a:solidFill>
                    <a:srgbClr val="CCFFFF"/>
                  </a:solidFill>
                  <a:effectLst>
                    <a:outerShdw blurRad="12700" dist="38100" dir="2700000" algn="tl" rotWithShape="0">
                      <a:schemeClr val="accent5">
                        <a:lumMod val="60000"/>
                        <a:lumOff val="40000"/>
                      </a:schemeClr>
                    </a:outerShdw>
                  </a:effectLst>
                  <a:latin typeface="UTM Cookies" panose="02040603050506020204" pitchFamily="18" charset="0"/>
                </a:rPr>
                <a:t>AI NHANH HƠN?</a:t>
              </a:r>
            </a:p>
          </p:txBody>
        </p:sp>
      </p:gr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5639" y="770734"/>
            <a:ext cx="5996469" cy="60715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9C02D1B8-65FA-EF43-16F7-5B6CFA4060C3}"/>
              </a:ext>
            </a:extLst>
          </p:cNvPr>
          <p:cNvSpPr>
            <a:spLocks noGrp="1"/>
          </p:cNvSpPr>
          <p:nvPr>
            <p:ph idx="1"/>
          </p:nvPr>
        </p:nvSpPr>
        <p:spPr>
          <a:xfrm>
            <a:off x="579170" y="2314106"/>
            <a:ext cx="5996469" cy="3324693"/>
          </a:xfrm>
          <a:custGeom>
            <a:avLst/>
            <a:gdLst>
              <a:gd name="connsiteX0" fmla="*/ 0 w 5996469"/>
              <a:gd name="connsiteY0" fmla="*/ 554127 h 3324693"/>
              <a:gd name="connsiteX1" fmla="*/ 554127 w 5996469"/>
              <a:gd name="connsiteY1" fmla="*/ 0 h 3324693"/>
              <a:gd name="connsiteX2" fmla="*/ 1048380 w 5996469"/>
              <a:gd name="connsiteY2" fmla="*/ 0 h 3324693"/>
              <a:gd name="connsiteX3" fmla="*/ 1591515 w 5996469"/>
              <a:gd name="connsiteY3" fmla="*/ 0 h 3324693"/>
              <a:gd name="connsiteX4" fmla="*/ 2036886 w 5996469"/>
              <a:gd name="connsiteY4" fmla="*/ 0 h 3324693"/>
              <a:gd name="connsiteX5" fmla="*/ 2531138 w 5996469"/>
              <a:gd name="connsiteY5" fmla="*/ 0 h 3324693"/>
              <a:gd name="connsiteX6" fmla="*/ 3123156 w 5996469"/>
              <a:gd name="connsiteY6" fmla="*/ 0 h 3324693"/>
              <a:gd name="connsiteX7" fmla="*/ 3666291 w 5996469"/>
              <a:gd name="connsiteY7" fmla="*/ 0 h 3324693"/>
              <a:gd name="connsiteX8" fmla="*/ 4307190 w 5996469"/>
              <a:gd name="connsiteY8" fmla="*/ 0 h 3324693"/>
              <a:gd name="connsiteX9" fmla="*/ 4703678 w 5996469"/>
              <a:gd name="connsiteY9" fmla="*/ 0 h 3324693"/>
              <a:gd name="connsiteX10" fmla="*/ 5442342 w 5996469"/>
              <a:gd name="connsiteY10" fmla="*/ 0 h 3324693"/>
              <a:gd name="connsiteX11" fmla="*/ 5996469 w 5996469"/>
              <a:gd name="connsiteY11" fmla="*/ 554127 h 3324693"/>
              <a:gd name="connsiteX12" fmla="*/ 5996469 w 5996469"/>
              <a:gd name="connsiteY12" fmla="*/ 1108237 h 3324693"/>
              <a:gd name="connsiteX13" fmla="*/ 5996469 w 5996469"/>
              <a:gd name="connsiteY13" fmla="*/ 1595853 h 3324693"/>
              <a:gd name="connsiteX14" fmla="*/ 5996469 w 5996469"/>
              <a:gd name="connsiteY14" fmla="*/ 2083470 h 3324693"/>
              <a:gd name="connsiteX15" fmla="*/ 5996469 w 5996469"/>
              <a:gd name="connsiteY15" fmla="*/ 2770566 h 3324693"/>
              <a:gd name="connsiteX16" fmla="*/ 5442342 w 5996469"/>
              <a:gd name="connsiteY16" fmla="*/ 3324693 h 3324693"/>
              <a:gd name="connsiteX17" fmla="*/ 5045853 w 5996469"/>
              <a:gd name="connsiteY17" fmla="*/ 3324693 h 3324693"/>
              <a:gd name="connsiteX18" fmla="*/ 4404954 w 5996469"/>
              <a:gd name="connsiteY18" fmla="*/ 3324693 h 3324693"/>
              <a:gd name="connsiteX19" fmla="*/ 4008466 w 5996469"/>
              <a:gd name="connsiteY19" fmla="*/ 3324693 h 3324693"/>
              <a:gd name="connsiteX20" fmla="*/ 3563095 w 5996469"/>
              <a:gd name="connsiteY20" fmla="*/ 3324693 h 3324693"/>
              <a:gd name="connsiteX21" fmla="*/ 3019960 w 5996469"/>
              <a:gd name="connsiteY21" fmla="*/ 3324693 h 3324693"/>
              <a:gd name="connsiteX22" fmla="*/ 2476825 w 5996469"/>
              <a:gd name="connsiteY22" fmla="*/ 3324693 h 3324693"/>
              <a:gd name="connsiteX23" fmla="*/ 2080336 w 5996469"/>
              <a:gd name="connsiteY23" fmla="*/ 3324693 h 3324693"/>
              <a:gd name="connsiteX24" fmla="*/ 1634966 w 5996469"/>
              <a:gd name="connsiteY24" fmla="*/ 3324693 h 3324693"/>
              <a:gd name="connsiteX25" fmla="*/ 1140713 w 5996469"/>
              <a:gd name="connsiteY25" fmla="*/ 3324693 h 3324693"/>
              <a:gd name="connsiteX26" fmla="*/ 554127 w 5996469"/>
              <a:gd name="connsiteY26" fmla="*/ 3324693 h 3324693"/>
              <a:gd name="connsiteX27" fmla="*/ 0 w 5996469"/>
              <a:gd name="connsiteY27" fmla="*/ 2770566 h 3324693"/>
              <a:gd name="connsiteX28" fmla="*/ 0 w 5996469"/>
              <a:gd name="connsiteY28" fmla="*/ 2194292 h 3324693"/>
              <a:gd name="connsiteX29" fmla="*/ 0 w 5996469"/>
              <a:gd name="connsiteY29" fmla="*/ 1618018 h 3324693"/>
              <a:gd name="connsiteX30" fmla="*/ 0 w 5996469"/>
              <a:gd name="connsiteY30" fmla="*/ 1130401 h 3324693"/>
              <a:gd name="connsiteX31" fmla="*/ 0 w 5996469"/>
              <a:gd name="connsiteY31" fmla="*/ 554127 h 332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96469" h="3324693" fill="none" extrusionOk="0">
                <a:moveTo>
                  <a:pt x="0" y="554127"/>
                </a:moveTo>
                <a:cubicBezTo>
                  <a:pt x="-64635" y="242322"/>
                  <a:pt x="241200" y="27084"/>
                  <a:pt x="554127" y="0"/>
                </a:cubicBezTo>
                <a:cubicBezTo>
                  <a:pt x="740097" y="-6055"/>
                  <a:pt x="845820" y="26255"/>
                  <a:pt x="1048380" y="0"/>
                </a:cubicBezTo>
                <a:cubicBezTo>
                  <a:pt x="1250940" y="-26255"/>
                  <a:pt x="1362054" y="57445"/>
                  <a:pt x="1591515" y="0"/>
                </a:cubicBezTo>
                <a:cubicBezTo>
                  <a:pt x="1820977" y="-57445"/>
                  <a:pt x="1908724" y="13648"/>
                  <a:pt x="2036886" y="0"/>
                </a:cubicBezTo>
                <a:cubicBezTo>
                  <a:pt x="2165048" y="-13648"/>
                  <a:pt x="2306638" y="17734"/>
                  <a:pt x="2531138" y="0"/>
                </a:cubicBezTo>
                <a:cubicBezTo>
                  <a:pt x="2755638" y="-17734"/>
                  <a:pt x="2846302" y="35666"/>
                  <a:pt x="3123156" y="0"/>
                </a:cubicBezTo>
                <a:cubicBezTo>
                  <a:pt x="3400010" y="-35666"/>
                  <a:pt x="3504552" y="29043"/>
                  <a:pt x="3666291" y="0"/>
                </a:cubicBezTo>
                <a:cubicBezTo>
                  <a:pt x="3828030" y="-29043"/>
                  <a:pt x="4170987" y="72264"/>
                  <a:pt x="4307190" y="0"/>
                </a:cubicBezTo>
                <a:cubicBezTo>
                  <a:pt x="4443393" y="-72264"/>
                  <a:pt x="4516306" y="29811"/>
                  <a:pt x="4703678" y="0"/>
                </a:cubicBezTo>
                <a:cubicBezTo>
                  <a:pt x="4891050" y="-29811"/>
                  <a:pt x="5094574" y="33152"/>
                  <a:pt x="5442342" y="0"/>
                </a:cubicBezTo>
                <a:cubicBezTo>
                  <a:pt x="5682913" y="52807"/>
                  <a:pt x="5960170" y="271436"/>
                  <a:pt x="5996469" y="554127"/>
                </a:cubicBezTo>
                <a:cubicBezTo>
                  <a:pt x="6027820" y="752388"/>
                  <a:pt x="5983216" y="994107"/>
                  <a:pt x="5996469" y="1108237"/>
                </a:cubicBezTo>
                <a:cubicBezTo>
                  <a:pt x="6009722" y="1222367"/>
                  <a:pt x="5974962" y="1432533"/>
                  <a:pt x="5996469" y="1595853"/>
                </a:cubicBezTo>
                <a:cubicBezTo>
                  <a:pt x="6017976" y="1759173"/>
                  <a:pt x="5970193" y="1954352"/>
                  <a:pt x="5996469" y="2083470"/>
                </a:cubicBezTo>
                <a:cubicBezTo>
                  <a:pt x="6022745" y="2212588"/>
                  <a:pt x="5963802" y="2508430"/>
                  <a:pt x="5996469" y="2770566"/>
                </a:cubicBezTo>
                <a:cubicBezTo>
                  <a:pt x="5996628" y="3096282"/>
                  <a:pt x="5711607" y="3255700"/>
                  <a:pt x="5442342" y="3324693"/>
                </a:cubicBezTo>
                <a:cubicBezTo>
                  <a:pt x="5278392" y="3330977"/>
                  <a:pt x="5206069" y="3305255"/>
                  <a:pt x="5045853" y="3324693"/>
                </a:cubicBezTo>
                <a:cubicBezTo>
                  <a:pt x="4885637" y="3344131"/>
                  <a:pt x="4667658" y="3256464"/>
                  <a:pt x="4404954" y="3324693"/>
                </a:cubicBezTo>
                <a:cubicBezTo>
                  <a:pt x="4142250" y="3392922"/>
                  <a:pt x="4143201" y="3321118"/>
                  <a:pt x="4008466" y="3324693"/>
                </a:cubicBezTo>
                <a:cubicBezTo>
                  <a:pt x="3873731" y="3328268"/>
                  <a:pt x="3779724" y="3286143"/>
                  <a:pt x="3563095" y="3324693"/>
                </a:cubicBezTo>
                <a:cubicBezTo>
                  <a:pt x="3346466" y="3363243"/>
                  <a:pt x="3280941" y="3281348"/>
                  <a:pt x="3019960" y="3324693"/>
                </a:cubicBezTo>
                <a:cubicBezTo>
                  <a:pt x="2758980" y="3368038"/>
                  <a:pt x="2651222" y="3268929"/>
                  <a:pt x="2476825" y="3324693"/>
                </a:cubicBezTo>
                <a:cubicBezTo>
                  <a:pt x="2302428" y="3380457"/>
                  <a:pt x="2258435" y="3281169"/>
                  <a:pt x="2080336" y="3324693"/>
                </a:cubicBezTo>
                <a:cubicBezTo>
                  <a:pt x="1902237" y="3368217"/>
                  <a:pt x="1788643" y="3286526"/>
                  <a:pt x="1634966" y="3324693"/>
                </a:cubicBezTo>
                <a:cubicBezTo>
                  <a:pt x="1481289" y="3362860"/>
                  <a:pt x="1348641" y="3289456"/>
                  <a:pt x="1140713" y="3324693"/>
                </a:cubicBezTo>
                <a:cubicBezTo>
                  <a:pt x="932785" y="3359930"/>
                  <a:pt x="760225" y="3320165"/>
                  <a:pt x="554127" y="3324693"/>
                </a:cubicBezTo>
                <a:cubicBezTo>
                  <a:pt x="283659" y="3254680"/>
                  <a:pt x="-77605" y="3074541"/>
                  <a:pt x="0" y="2770566"/>
                </a:cubicBezTo>
                <a:cubicBezTo>
                  <a:pt x="-6070" y="2565621"/>
                  <a:pt x="33923" y="2351159"/>
                  <a:pt x="0" y="2194292"/>
                </a:cubicBezTo>
                <a:cubicBezTo>
                  <a:pt x="-33923" y="2037425"/>
                  <a:pt x="22279" y="1738594"/>
                  <a:pt x="0" y="1618018"/>
                </a:cubicBezTo>
                <a:cubicBezTo>
                  <a:pt x="-22279" y="1497442"/>
                  <a:pt x="4485" y="1242637"/>
                  <a:pt x="0" y="1130401"/>
                </a:cubicBezTo>
                <a:cubicBezTo>
                  <a:pt x="-4485" y="1018165"/>
                  <a:pt x="36094" y="714618"/>
                  <a:pt x="0" y="554127"/>
                </a:cubicBezTo>
                <a:close/>
              </a:path>
              <a:path w="5996469" h="3324693" stroke="0" extrusionOk="0">
                <a:moveTo>
                  <a:pt x="0" y="554127"/>
                </a:moveTo>
                <a:cubicBezTo>
                  <a:pt x="18940" y="241871"/>
                  <a:pt x="202599" y="26907"/>
                  <a:pt x="554127" y="0"/>
                </a:cubicBezTo>
                <a:cubicBezTo>
                  <a:pt x="679581" y="-23444"/>
                  <a:pt x="871440" y="52667"/>
                  <a:pt x="1048380" y="0"/>
                </a:cubicBezTo>
                <a:cubicBezTo>
                  <a:pt x="1225320" y="-52667"/>
                  <a:pt x="1360048" y="36686"/>
                  <a:pt x="1493751" y="0"/>
                </a:cubicBezTo>
                <a:cubicBezTo>
                  <a:pt x="1627454" y="-36686"/>
                  <a:pt x="1752773" y="36356"/>
                  <a:pt x="1939121" y="0"/>
                </a:cubicBezTo>
                <a:cubicBezTo>
                  <a:pt x="2125469" y="-36356"/>
                  <a:pt x="2168728" y="20233"/>
                  <a:pt x="2384492" y="0"/>
                </a:cubicBezTo>
                <a:cubicBezTo>
                  <a:pt x="2600256" y="-20233"/>
                  <a:pt x="2723784" y="3296"/>
                  <a:pt x="2829863" y="0"/>
                </a:cubicBezTo>
                <a:cubicBezTo>
                  <a:pt x="2935942" y="-3296"/>
                  <a:pt x="3117762" y="9283"/>
                  <a:pt x="3275233" y="0"/>
                </a:cubicBezTo>
                <a:cubicBezTo>
                  <a:pt x="3432704" y="-9283"/>
                  <a:pt x="3580292" y="42084"/>
                  <a:pt x="3818368" y="0"/>
                </a:cubicBezTo>
                <a:cubicBezTo>
                  <a:pt x="4056445" y="-42084"/>
                  <a:pt x="4153101" y="28818"/>
                  <a:pt x="4263739" y="0"/>
                </a:cubicBezTo>
                <a:cubicBezTo>
                  <a:pt x="4374377" y="-28818"/>
                  <a:pt x="4578287" y="45264"/>
                  <a:pt x="4709110" y="0"/>
                </a:cubicBezTo>
                <a:cubicBezTo>
                  <a:pt x="4839933" y="-45264"/>
                  <a:pt x="5104293" y="1161"/>
                  <a:pt x="5442342" y="0"/>
                </a:cubicBezTo>
                <a:cubicBezTo>
                  <a:pt x="5779659" y="-50188"/>
                  <a:pt x="5993465" y="221899"/>
                  <a:pt x="5996469" y="554127"/>
                </a:cubicBezTo>
                <a:cubicBezTo>
                  <a:pt x="6032000" y="751067"/>
                  <a:pt x="5930637" y="845025"/>
                  <a:pt x="5996469" y="1130401"/>
                </a:cubicBezTo>
                <a:cubicBezTo>
                  <a:pt x="6062301" y="1415777"/>
                  <a:pt x="5977575" y="1547908"/>
                  <a:pt x="5996469" y="1728840"/>
                </a:cubicBezTo>
                <a:cubicBezTo>
                  <a:pt x="6015363" y="1909772"/>
                  <a:pt x="5933110" y="2547778"/>
                  <a:pt x="5996469" y="2770566"/>
                </a:cubicBezTo>
                <a:cubicBezTo>
                  <a:pt x="5985919" y="3127118"/>
                  <a:pt x="5755785" y="3329143"/>
                  <a:pt x="5442342" y="3324693"/>
                </a:cubicBezTo>
                <a:cubicBezTo>
                  <a:pt x="5238690" y="3348735"/>
                  <a:pt x="5044936" y="3271869"/>
                  <a:pt x="4850325" y="3324693"/>
                </a:cubicBezTo>
                <a:cubicBezTo>
                  <a:pt x="4655714" y="3377517"/>
                  <a:pt x="4455821" y="3307874"/>
                  <a:pt x="4307190" y="3324693"/>
                </a:cubicBezTo>
                <a:cubicBezTo>
                  <a:pt x="4158559" y="3341512"/>
                  <a:pt x="4069527" y="3317456"/>
                  <a:pt x="3910701" y="3324693"/>
                </a:cubicBezTo>
                <a:cubicBezTo>
                  <a:pt x="3751875" y="3331930"/>
                  <a:pt x="3593880" y="3286735"/>
                  <a:pt x="3514213" y="3324693"/>
                </a:cubicBezTo>
                <a:cubicBezTo>
                  <a:pt x="3434546" y="3362651"/>
                  <a:pt x="3096620" y="3291393"/>
                  <a:pt x="2873313" y="3324693"/>
                </a:cubicBezTo>
                <a:cubicBezTo>
                  <a:pt x="2650006" y="3357993"/>
                  <a:pt x="2478760" y="3276438"/>
                  <a:pt x="2379061" y="3324693"/>
                </a:cubicBezTo>
                <a:cubicBezTo>
                  <a:pt x="2279362" y="3372948"/>
                  <a:pt x="1991142" y="3281267"/>
                  <a:pt x="1884808" y="3324693"/>
                </a:cubicBezTo>
                <a:cubicBezTo>
                  <a:pt x="1778474" y="3368119"/>
                  <a:pt x="1556568" y="3261045"/>
                  <a:pt x="1292791" y="3324693"/>
                </a:cubicBezTo>
                <a:cubicBezTo>
                  <a:pt x="1029014" y="3388341"/>
                  <a:pt x="788266" y="3238576"/>
                  <a:pt x="554127" y="3324693"/>
                </a:cubicBezTo>
                <a:cubicBezTo>
                  <a:pt x="318755" y="3274184"/>
                  <a:pt x="-49585" y="3009532"/>
                  <a:pt x="0" y="2770566"/>
                </a:cubicBezTo>
                <a:cubicBezTo>
                  <a:pt x="-6481" y="2579037"/>
                  <a:pt x="39289" y="2429609"/>
                  <a:pt x="0" y="2216456"/>
                </a:cubicBezTo>
                <a:cubicBezTo>
                  <a:pt x="-39289" y="2003303"/>
                  <a:pt x="5327" y="1893760"/>
                  <a:pt x="0" y="1728840"/>
                </a:cubicBezTo>
                <a:cubicBezTo>
                  <a:pt x="-5327" y="1563920"/>
                  <a:pt x="3764" y="1405626"/>
                  <a:pt x="0" y="1196894"/>
                </a:cubicBezTo>
                <a:cubicBezTo>
                  <a:pt x="-3764" y="988162"/>
                  <a:pt x="41464" y="708613"/>
                  <a:pt x="0" y="554127"/>
                </a:cubicBezTo>
                <a:close/>
              </a:path>
            </a:pathLst>
          </a:custGeom>
          <a:solidFill>
            <a:schemeClr val="bg1"/>
          </a:solidFill>
          <a:ln w="38100">
            <a:solidFill>
              <a:srgbClr val="002060"/>
            </a:solidFill>
            <a:extLst>
              <a:ext uri="{C807C97D-BFC1-408E-A445-0C87EB9F89A2}">
                <ask:lineSketchStyleProps xmlns:ask="http://schemas.microsoft.com/office/drawing/2018/sketchyshapes" sd="948645376">
                  <a:prstGeom prst="roundRect">
                    <a:avLst/>
                  </a:prstGeom>
                  <ask:type>
                    <ask:lineSketchScribble/>
                  </ask:type>
                </ask:lineSketchStyleProps>
              </a:ext>
            </a:extLst>
          </a:ln>
        </p:spPr>
        <p:style>
          <a:lnRef idx="2">
            <a:schemeClr val="accent3"/>
          </a:lnRef>
          <a:fillRef idx="1">
            <a:schemeClr val="lt1"/>
          </a:fillRef>
          <a:effectRef idx="0">
            <a:schemeClr val="accent3"/>
          </a:effectRef>
          <a:fontRef idx="minor">
            <a:schemeClr val="dk1"/>
          </a:fontRef>
        </p:style>
        <p:txBody>
          <a:bodyPr>
            <a:noAutofit/>
          </a:bodyPr>
          <a:lstStyle/>
          <a:p>
            <a:pPr marL="0" indent="0" algn="ctr">
              <a:buNone/>
            </a:pPr>
            <a:r>
              <a:rPr lang="en-US" sz="4400" dirty="0" err="1">
                <a:latin typeface="UVN Banh Mi" pitchFamily="2" charset="0"/>
              </a:rPr>
              <a:t>Cách</a:t>
            </a:r>
            <a:r>
              <a:rPr lang="en-US" sz="4400" dirty="0">
                <a:latin typeface="UVN Banh Mi" pitchFamily="2" charset="0"/>
              </a:rPr>
              <a:t> </a:t>
            </a:r>
            <a:r>
              <a:rPr lang="en-US" sz="4400" dirty="0" err="1">
                <a:latin typeface="UVN Banh Mi" pitchFamily="2" charset="0"/>
              </a:rPr>
              <a:t>chơi</a:t>
            </a:r>
            <a:r>
              <a:rPr lang="en-US" sz="4400" dirty="0">
                <a:latin typeface="UVN Banh Mi" pitchFamily="2" charset="0"/>
              </a:rPr>
              <a:t>:</a:t>
            </a:r>
          </a:p>
          <a:p>
            <a:pPr marL="0" indent="0" algn="just">
              <a:buNone/>
            </a:pPr>
            <a:r>
              <a:rPr lang="en-US" sz="3600" dirty="0" err="1"/>
              <a:t>Mỗi</a:t>
            </a:r>
            <a:r>
              <a:rPr lang="en-US" sz="3600" dirty="0"/>
              <a:t> </a:t>
            </a:r>
            <a:r>
              <a:rPr lang="en-US" sz="3600" dirty="0" err="1"/>
              <a:t>đội</a:t>
            </a:r>
            <a:r>
              <a:rPr lang="en-US" sz="3600" dirty="0"/>
              <a:t> </a:t>
            </a:r>
            <a:r>
              <a:rPr lang="en-US" sz="3600" dirty="0" err="1"/>
              <a:t>cử</a:t>
            </a:r>
            <a:r>
              <a:rPr lang="en-US" sz="3600" dirty="0"/>
              <a:t> 3 </a:t>
            </a:r>
            <a:r>
              <a:rPr lang="en-US" sz="3600" dirty="0" err="1"/>
              <a:t>bạn</a:t>
            </a:r>
            <a:r>
              <a:rPr lang="en-US" sz="3600" dirty="0"/>
              <a:t> </a:t>
            </a:r>
            <a:r>
              <a:rPr lang="en-US" sz="3600" dirty="0" err="1"/>
              <a:t>tham</a:t>
            </a:r>
            <a:r>
              <a:rPr lang="en-US" sz="3600" dirty="0"/>
              <a:t> </a:t>
            </a:r>
            <a:r>
              <a:rPr lang="en-US" sz="3600" dirty="0" err="1"/>
              <a:t>gia</a:t>
            </a:r>
            <a:r>
              <a:rPr lang="en-US" sz="3600" dirty="0"/>
              <a:t>, </a:t>
            </a:r>
            <a:r>
              <a:rPr lang="en-US" sz="3600" dirty="0" err="1"/>
              <a:t>đội</a:t>
            </a:r>
            <a:r>
              <a:rPr lang="en-US" sz="3600" dirty="0"/>
              <a:t> </a:t>
            </a:r>
            <a:r>
              <a:rPr lang="en-US" sz="3600" dirty="0" err="1"/>
              <a:t>nào</a:t>
            </a:r>
            <a:r>
              <a:rPr lang="en-US" sz="3600" dirty="0"/>
              <a:t> </a:t>
            </a:r>
            <a:r>
              <a:rPr lang="en-US" sz="3600" dirty="0" err="1"/>
              <a:t>điền</a:t>
            </a:r>
            <a:r>
              <a:rPr lang="en-US" sz="3600" dirty="0"/>
              <a:t> </a:t>
            </a:r>
            <a:r>
              <a:rPr lang="en-US" sz="3600" dirty="0" err="1"/>
              <a:t>nhanh</a:t>
            </a:r>
            <a:r>
              <a:rPr lang="en-US" sz="3600" dirty="0"/>
              <a:t> </a:t>
            </a:r>
            <a:r>
              <a:rPr lang="en-US" sz="3600" dirty="0" err="1"/>
              <a:t>và</a:t>
            </a:r>
            <a:r>
              <a:rPr lang="en-US" sz="3600" dirty="0"/>
              <a:t> </a:t>
            </a:r>
            <a:r>
              <a:rPr lang="en-US" sz="3600" dirty="0" err="1"/>
              <a:t>chính</a:t>
            </a:r>
            <a:r>
              <a:rPr lang="en-US" sz="3600" dirty="0"/>
              <a:t> </a:t>
            </a:r>
            <a:r>
              <a:rPr lang="en-US" sz="3600" dirty="0" err="1"/>
              <a:t>xác</a:t>
            </a:r>
            <a:r>
              <a:rPr lang="en-US" sz="3600" dirty="0"/>
              <a:t> </a:t>
            </a:r>
            <a:r>
              <a:rPr lang="en-US" sz="3600" dirty="0" err="1"/>
              <a:t>nhất</a:t>
            </a:r>
            <a:r>
              <a:rPr lang="en-US" sz="3600" dirty="0"/>
              <a:t> </a:t>
            </a:r>
            <a:r>
              <a:rPr lang="en-US" sz="3600" dirty="0" err="1"/>
              <a:t>sẽ</a:t>
            </a:r>
            <a:r>
              <a:rPr lang="en-US" sz="3600" dirty="0"/>
              <a:t> </a:t>
            </a:r>
            <a:r>
              <a:rPr lang="en-US" sz="3600" dirty="0" err="1"/>
              <a:t>là</a:t>
            </a:r>
            <a:r>
              <a:rPr lang="en-US" sz="3600" dirty="0"/>
              <a:t> </a:t>
            </a:r>
            <a:r>
              <a:rPr lang="en-US" sz="3600" dirty="0" err="1"/>
              <a:t>đội</a:t>
            </a:r>
            <a:r>
              <a:rPr lang="en-US" sz="3600" dirty="0"/>
              <a:t> </a:t>
            </a:r>
            <a:r>
              <a:rPr lang="en-US" sz="3600" dirty="0" err="1"/>
              <a:t>chiến</a:t>
            </a:r>
            <a:r>
              <a:rPr lang="en-US" sz="3600" dirty="0"/>
              <a:t> </a:t>
            </a:r>
            <a:r>
              <a:rPr lang="en-US" sz="3600" dirty="0" err="1"/>
              <a:t>thắng</a:t>
            </a:r>
            <a:r>
              <a:rPr lang="en-US" sz="3600" dirty="0"/>
              <a:t>.</a:t>
            </a:r>
          </a:p>
        </p:txBody>
      </p:sp>
    </p:spTree>
    <p:extLst>
      <p:ext uri="{BB962C8B-B14F-4D97-AF65-F5344CB8AC3E}">
        <p14:creationId xmlns:p14="http://schemas.microsoft.com/office/powerpoint/2010/main" val="188535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par>
                                <p:cTn id="9" presetID="53" presetClass="entr" presetSubtype="16" fill="hold" nodeType="withEffect">
                                  <p:stCondLst>
                                    <p:cond delay="25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bg/>
                                          </p:spTgt>
                                        </p:tgtEl>
                                        <p:attrNameLst>
                                          <p:attrName>style.visibility</p:attrName>
                                        </p:attrNameLst>
                                      </p:cBhvr>
                                      <p:to>
                                        <p:strVal val="visible"/>
                                      </p:to>
                                    </p:set>
                                    <p:animEffect transition="in" filter="randombar(horizontal)">
                                      <p:cBhvr>
                                        <p:cTn id="18" dur="500"/>
                                        <p:tgtEl>
                                          <p:spTgt spid="7">
                                            <p:bg/>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4"/>
          <a:srcRect t="6080" b="13384"/>
          <a:stretch>
            <a:fillRect/>
          </a:stretch>
        </p:blipFill>
        <p:spPr>
          <a:xfrm>
            <a:off x="0" y="-9525"/>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2286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AE6EF0F2-C2AC-276D-8D30-EC5151B59EEF}"/>
              </a:ext>
            </a:extLst>
          </p:cNvPr>
          <p:cNvSpPr>
            <a:spLocks noGrp="1"/>
          </p:cNvSpPr>
          <p:nvPr>
            <p:ph idx="1"/>
          </p:nvPr>
        </p:nvSpPr>
        <p:spPr>
          <a:xfrm>
            <a:off x="5753100" y="381000"/>
            <a:ext cx="1371600" cy="897952"/>
          </a:xfrm>
        </p:spPr>
        <p:txBody>
          <a:bodyPr>
            <a:normAutofit/>
          </a:bodyPr>
          <a:lstStyle/>
          <a:p>
            <a:pPr marL="0" indent="0">
              <a:buNone/>
            </a:pPr>
            <a:r>
              <a:rPr lang="en-US" sz="4400"/>
              <a:t>Số?</a:t>
            </a:r>
          </a:p>
        </p:txBody>
      </p:sp>
      <p:sp>
        <p:nvSpPr>
          <p:cNvPr id="8" name="Oval 7">
            <a:extLst>
              <a:ext uri="{FF2B5EF4-FFF2-40B4-BE49-F238E27FC236}">
                <a16:creationId xmlns:a16="http://schemas.microsoft.com/office/drawing/2014/main" id="{885DD56F-B2D1-3A7F-ABC0-9A60D3D15554}"/>
              </a:ext>
            </a:extLst>
          </p:cNvPr>
          <p:cNvSpPr/>
          <p:nvPr/>
        </p:nvSpPr>
        <p:spPr>
          <a:xfrm>
            <a:off x="4876800" y="381000"/>
            <a:ext cx="685800" cy="6858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a:t>1</a:t>
            </a:r>
            <a:endParaRPr lang="en-US"/>
          </a:p>
        </p:txBody>
      </p:sp>
      <p:graphicFrame>
        <p:nvGraphicFramePr>
          <p:cNvPr id="9" name="Table 5">
            <a:extLst>
              <a:ext uri="{FF2B5EF4-FFF2-40B4-BE49-F238E27FC236}">
                <a16:creationId xmlns:a16="http://schemas.microsoft.com/office/drawing/2014/main" id="{6CB68E95-E4A2-4005-819D-1E4D05F31A62}"/>
              </a:ext>
            </a:extLst>
          </p:cNvPr>
          <p:cNvGraphicFramePr>
            <a:graphicFrameLocks noGrp="1"/>
          </p:cNvGraphicFramePr>
          <p:nvPr/>
        </p:nvGraphicFramePr>
        <p:xfrm>
          <a:off x="2686049" y="1181100"/>
          <a:ext cx="8048623" cy="4093148"/>
        </p:xfrm>
        <a:graphic>
          <a:graphicData uri="http://schemas.openxmlformats.org/drawingml/2006/table">
            <a:tbl>
              <a:tblPr firstRow="1" bandRow="1">
                <a:tableStyleId>{F5AB1C69-6EDB-4FF4-983F-18BD219EF322}</a:tableStyleId>
              </a:tblPr>
              <a:tblGrid>
                <a:gridCol w="2766715">
                  <a:extLst>
                    <a:ext uri="{9D8B030D-6E8A-4147-A177-3AD203B41FA5}">
                      <a16:colId xmlns:a16="http://schemas.microsoft.com/office/drawing/2014/main" val="3003167128"/>
                    </a:ext>
                  </a:extLst>
                </a:gridCol>
                <a:gridCol w="1760636">
                  <a:extLst>
                    <a:ext uri="{9D8B030D-6E8A-4147-A177-3AD203B41FA5}">
                      <a16:colId xmlns:a16="http://schemas.microsoft.com/office/drawing/2014/main" val="2199429240"/>
                    </a:ext>
                  </a:extLst>
                </a:gridCol>
                <a:gridCol w="1760636">
                  <a:extLst>
                    <a:ext uri="{9D8B030D-6E8A-4147-A177-3AD203B41FA5}">
                      <a16:colId xmlns:a16="http://schemas.microsoft.com/office/drawing/2014/main" val="3410671042"/>
                    </a:ext>
                  </a:extLst>
                </a:gridCol>
                <a:gridCol w="1760636">
                  <a:extLst>
                    <a:ext uri="{9D8B030D-6E8A-4147-A177-3AD203B41FA5}">
                      <a16:colId xmlns:a16="http://schemas.microsoft.com/office/drawing/2014/main" val="3667633239"/>
                    </a:ext>
                  </a:extLst>
                </a:gridCol>
              </a:tblGrid>
              <a:tr h="1218443">
                <a:tc>
                  <a:txBody>
                    <a:bodyPr/>
                    <a:lstStyle/>
                    <a:p>
                      <a:pPr algn="ctr"/>
                      <a:r>
                        <a:rPr lang="en-US" sz="4400" b="1" dirty="0" err="1">
                          <a:solidFill>
                            <a:srgbClr val="C00000"/>
                          </a:solidFill>
                        </a:rPr>
                        <a:t>Số</a:t>
                      </a:r>
                      <a:r>
                        <a:rPr lang="en-US" sz="4400" b="1" dirty="0">
                          <a:solidFill>
                            <a:srgbClr val="C00000"/>
                          </a:solidFill>
                        </a:rPr>
                        <a:t> </a:t>
                      </a:r>
                      <a:r>
                        <a:rPr lang="en-US" sz="4400" b="1" dirty="0" err="1">
                          <a:solidFill>
                            <a:srgbClr val="C00000"/>
                          </a:solidFill>
                        </a:rPr>
                        <a:t>bị</a:t>
                      </a:r>
                      <a:r>
                        <a:rPr lang="en-US" sz="4400" b="1" dirty="0">
                          <a:solidFill>
                            <a:srgbClr val="C00000"/>
                          </a:solidFill>
                        </a:rPr>
                        <a:t> </a:t>
                      </a:r>
                      <a:r>
                        <a:rPr lang="en-US" sz="4400" b="1" dirty="0" err="1">
                          <a:solidFill>
                            <a:srgbClr val="C00000"/>
                          </a:solidFill>
                        </a:rPr>
                        <a:t>trừ</a:t>
                      </a:r>
                      <a:endParaRPr lang="en-US" sz="4400" b="1" dirty="0">
                        <a:solidFill>
                          <a:srgbClr val="C00000"/>
                        </a:solidFill>
                      </a:endParaRPr>
                    </a:p>
                  </a:txBody>
                  <a:tcPr anchor="ctr">
                    <a:solidFill>
                      <a:srgbClr val="FFFFCC"/>
                    </a:solidFill>
                  </a:tcPr>
                </a:tc>
                <a:tc>
                  <a:txBody>
                    <a:bodyPr/>
                    <a:lstStyle/>
                    <a:p>
                      <a:pPr algn="ctr"/>
                      <a:r>
                        <a:rPr lang="en-US" sz="4400" b="1" dirty="0">
                          <a:solidFill>
                            <a:srgbClr val="C00000"/>
                          </a:solidFill>
                        </a:rPr>
                        <a:t>94</a:t>
                      </a:r>
                    </a:p>
                  </a:txBody>
                  <a:tcPr anchor="ctr">
                    <a:solidFill>
                      <a:srgbClr val="99FF99"/>
                    </a:solidFill>
                  </a:tcPr>
                </a:tc>
                <a:tc>
                  <a:txBody>
                    <a:bodyPr/>
                    <a:lstStyle/>
                    <a:p>
                      <a:pPr algn="ctr"/>
                      <a:r>
                        <a:rPr lang="en-US" sz="4400" b="1" dirty="0">
                          <a:solidFill>
                            <a:srgbClr val="C00000"/>
                          </a:solidFill>
                        </a:rPr>
                        <a:t>63</a:t>
                      </a:r>
                    </a:p>
                  </a:txBody>
                  <a:tcPr anchor="ctr">
                    <a:solidFill>
                      <a:srgbClr val="CCFFFF"/>
                    </a:solidFill>
                  </a:tcPr>
                </a:tc>
                <a:tc>
                  <a:txBody>
                    <a:bodyPr/>
                    <a:lstStyle/>
                    <a:p>
                      <a:pPr algn="ctr"/>
                      <a:r>
                        <a:rPr lang="en-US" sz="4400" b="1" dirty="0">
                          <a:solidFill>
                            <a:srgbClr val="C00000"/>
                          </a:solidFill>
                        </a:rPr>
                        <a:t>.?.</a:t>
                      </a:r>
                    </a:p>
                  </a:txBody>
                  <a:tcPr anchor="ctr">
                    <a:solidFill>
                      <a:schemeClr val="accent6">
                        <a:lumMod val="20000"/>
                        <a:lumOff val="80000"/>
                      </a:schemeClr>
                    </a:solidFill>
                  </a:tcPr>
                </a:tc>
                <a:extLst>
                  <a:ext uri="{0D108BD9-81ED-4DB2-BD59-A6C34878D82A}">
                    <a16:rowId xmlns:a16="http://schemas.microsoft.com/office/drawing/2014/main" val="640731026"/>
                  </a:ext>
                </a:extLst>
              </a:tr>
              <a:tr h="1437163">
                <a:tc>
                  <a:txBody>
                    <a:bodyPr/>
                    <a:lstStyle/>
                    <a:p>
                      <a:pPr algn="ctr"/>
                      <a:r>
                        <a:rPr lang="en-US" sz="4400" b="1" dirty="0" err="1">
                          <a:solidFill>
                            <a:srgbClr val="C00000"/>
                          </a:solidFill>
                        </a:rPr>
                        <a:t>Số</a:t>
                      </a:r>
                      <a:r>
                        <a:rPr lang="en-US" sz="4400" b="1" dirty="0">
                          <a:solidFill>
                            <a:srgbClr val="C00000"/>
                          </a:solidFill>
                        </a:rPr>
                        <a:t> </a:t>
                      </a:r>
                      <a:r>
                        <a:rPr lang="en-US" sz="4400" b="1" dirty="0" err="1">
                          <a:solidFill>
                            <a:srgbClr val="C00000"/>
                          </a:solidFill>
                        </a:rPr>
                        <a:t>trừ</a:t>
                      </a:r>
                      <a:endParaRPr lang="en-US" sz="4400" b="1" dirty="0">
                        <a:solidFill>
                          <a:srgbClr val="C00000"/>
                        </a:solidFill>
                      </a:endParaRPr>
                    </a:p>
                  </a:txBody>
                  <a:tcPr anchor="ctr">
                    <a:solidFill>
                      <a:srgbClr val="FFFFCC"/>
                    </a:solidFill>
                  </a:tcPr>
                </a:tc>
                <a:tc>
                  <a:txBody>
                    <a:bodyPr/>
                    <a:lstStyle/>
                    <a:p>
                      <a:pPr algn="ctr"/>
                      <a:r>
                        <a:rPr lang="en-US" sz="4400" b="1" dirty="0">
                          <a:solidFill>
                            <a:srgbClr val="C00000"/>
                          </a:solidFill>
                        </a:rPr>
                        <a:t>25</a:t>
                      </a:r>
                    </a:p>
                  </a:txBody>
                  <a:tcPr anchor="ctr">
                    <a:solidFill>
                      <a:srgbClr val="99FF99"/>
                    </a:solidFill>
                  </a:tcPr>
                </a:tc>
                <a:tc>
                  <a:txBody>
                    <a:bodyPr/>
                    <a:lstStyle/>
                    <a:p>
                      <a:pPr algn="ctr"/>
                      <a:r>
                        <a:rPr lang="en-US" sz="4400" b="1" dirty="0">
                          <a:solidFill>
                            <a:srgbClr val="C00000"/>
                          </a:solidFill>
                        </a:rPr>
                        <a:t>.?.</a:t>
                      </a:r>
                    </a:p>
                  </a:txBody>
                  <a:tcPr anchor="ctr">
                    <a:solidFill>
                      <a:srgbClr val="CCFFFF"/>
                    </a:solidFill>
                  </a:tcPr>
                </a:tc>
                <a:tc>
                  <a:txBody>
                    <a:bodyPr/>
                    <a:lstStyle/>
                    <a:p>
                      <a:pPr algn="ctr"/>
                      <a:r>
                        <a:rPr lang="en-US" sz="4400" b="1" dirty="0">
                          <a:solidFill>
                            <a:srgbClr val="C00000"/>
                          </a:solidFill>
                        </a:rPr>
                        <a:t>45</a:t>
                      </a:r>
                    </a:p>
                  </a:txBody>
                  <a:tcPr anchor="ctr">
                    <a:solidFill>
                      <a:schemeClr val="accent6">
                        <a:lumMod val="20000"/>
                        <a:lumOff val="80000"/>
                      </a:schemeClr>
                    </a:solidFill>
                  </a:tcPr>
                </a:tc>
                <a:extLst>
                  <a:ext uri="{0D108BD9-81ED-4DB2-BD59-A6C34878D82A}">
                    <a16:rowId xmlns:a16="http://schemas.microsoft.com/office/drawing/2014/main" val="2854014685"/>
                  </a:ext>
                </a:extLst>
              </a:tr>
              <a:tr h="1437542">
                <a:tc>
                  <a:txBody>
                    <a:bodyPr/>
                    <a:lstStyle/>
                    <a:p>
                      <a:pPr algn="ctr"/>
                      <a:r>
                        <a:rPr lang="en-US" sz="4400" b="1" dirty="0" err="1">
                          <a:solidFill>
                            <a:srgbClr val="C00000"/>
                          </a:solidFill>
                        </a:rPr>
                        <a:t>Hiệu</a:t>
                      </a:r>
                      <a:endParaRPr lang="en-US" sz="4400" b="1" dirty="0">
                        <a:solidFill>
                          <a:srgbClr val="C00000"/>
                        </a:solidFill>
                      </a:endParaRPr>
                    </a:p>
                  </a:txBody>
                  <a:tcPr anchor="ctr">
                    <a:solidFill>
                      <a:srgbClr val="FFFFCC"/>
                    </a:solidFill>
                  </a:tcPr>
                </a:tc>
                <a:tc>
                  <a:txBody>
                    <a:bodyPr/>
                    <a:lstStyle/>
                    <a:p>
                      <a:pPr algn="ctr"/>
                      <a:r>
                        <a:rPr lang="en-US" sz="4400" b="1" dirty="0">
                          <a:solidFill>
                            <a:srgbClr val="C00000"/>
                          </a:solidFill>
                        </a:rPr>
                        <a:t>.?.</a:t>
                      </a:r>
                    </a:p>
                  </a:txBody>
                  <a:tcPr anchor="ctr">
                    <a:solidFill>
                      <a:srgbClr val="99FF99"/>
                    </a:solidFill>
                  </a:tcPr>
                </a:tc>
                <a:tc>
                  <a:txBody>
                    <a:bodyPr/>
                    <a:lstStyle/>
                    <a:p>
                      <a:pPr algn="ctr"/>
                      <a:r>
                        <a:rPr lang="en-US" sz="4400" b="1" dirty="0">
                          <a:solidFill>
                            <a:srgbClr val="C00000"/>
                          </a:solidFill>
                        </a:rPr>
                        <a:t>12</a:t>
                      </a:r>
                    </a:p>
                  </a:txBody>
                  <a:tcPr anchor="ctr">
                    <a:solidFill>
                      <a:srgbClr val="CCFFFF"/>
                    </a:solidFill>
                  </a:tcPr>
                </a:tc>
                <a:tc>
                  <a:txBody>
                    <a:bodyPr/>
                    <a:lstStyle/>
                    <a:p>
                      <a:pPr algn="ctr"/>
                      <a:r>
                        <a:rPr lang="en-US" sz="4400" b="1" dirty="0">
                          <a:solidFill>
                            <a:srgbClr val="C00000"/>
                          </a:solidFill>
                        </a:rPr>
                        <a:t>47</a:t>
                      </a:r>
                    </a:p>
                  </a:txBody>
                  <a:tcPr anchor="ctr">
                    <a:solidFill>
                      <a:schemeClr val="accent6">
                        <a:lumMod val="20000"/>
                        <a:lumOff val="80000"/>
                      </a:schemeClr>
                    </a:solidFill>
                  </a:tcPr>
                </a:tc>
                <a:extLst>
                  <a:ext uri="{0D108BD9-81ED-4DB2-BD59-A6C34878D82A}">
                    <a16:rowId xmlns:a16="http://schemas.microsoft.com/office/drawing/2014/main" val="812400816"/>
                  </a:ext>
                </a:extLst>
              </a:tr>
            </a:tbl>
          </a:graphicData>
        </a:graphic>
      </p:graphicFrame>
      <p:pic>
        <p:nvPicPr>
          <p:cNvPr id="10" name="Picture 8">
            <a:hlinkClick r:id="rId5" action="ppaction://hlinksldjump"/>
            <a:extLst>
              <a:ext uri="{FF2B5EF4-FFF2-40B4-BE49-F238E27FC236}">
                <a16:creationId xmlns:a16="http://schemas.microsoft.com/office/drawing/2014/main" id="{AE1D5F07-7788-408F-BDD7-F9D2EB01CC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flipH="1">
            <a:off x="674329" y="2864419"/>
            <a:ext cx="1992670" cy="370402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1968801A-8A43-3633-B0C4-1A8E311111C9}"/>
              </a:ext>
            </a:extLst>
          </p:cNvPr>
          <p:cNvSpPr/>
          <p:nvPr/>
        </p:nvSpPr>
        <p:spPr>
          <a:xfrm>
            <a:off x="5867399" y="4131248"/>
            <a:ext cx="956427" cy="8979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a:solidFill>
                  <a:srgbClr val="C00000"/>
                </a:solidFill>
              </a:rPr>
              <a:t>69</a:t>
            </a:r>
            <a:endParaRPr lang="en-US" sz="3200" b="1" dirty="0">
              <a:solidFill>
                <a:srgbClr val="C00000"/>
              </a:solidFill>
            </a:endParaRPr>
          </a:p>
        </p:txBody>
      </p:sp>
      <p:sp>
        <p:nvSpPr>
          <p:cNvPr id="13" name="Rectangle: Rounded Corners 12">
            <a:extLst>
              <a:ext uri="{FF2B5EF4-FFF2-40B4-BE49-F238E27FC236}">
                <a16:creationId xmlns:a16="http://schemas.microsoft.com/office/drawing/2014/main" id="{00E04542-9452-4BB1-392B-66675DC19052}"/>
              </a:ext>
            </a:extLst>
          </p:cNvPr>
          <p:cNvSpPr/>
          <p:nvPr/>
        </p:nvSpPr>
        <p:spPr>
          <a:xfrm>
            <a:off x="7620000" y="2590800"/>
            <a:ext cx="956427" cy="8979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a:solidFill>
                  <a:srgbClr val="C00000"/>
                </a:solidFill>
              </a:rPr>
              <a:t>51</a:t>
            </a:r>
            <a:endParaRPr lang="en-US" sz="3200" b="1">
              <a:solidFill>
                <a:srgbClr val="C00000"/>
              </a:solidFill>
            </a:endParaRPr>
          </a:p>
        </p:txBody>
      </p:sp>
      <p:sp>
        <p:nvSpPr>
          <p:cNvPr id="14" name="Rectangle: Rounded Corners 13">
            <a:extLst>
              <a:ext uri="{FF2B5EF4-FFF2-40B4-BE49-F238E27FC236}">
                <a16:creationId xmlns:a16="http://schemas.microsoft.com/office/drawing/2014/main" id="{CF365165-99F4-1360-7001-24F2F88031C0}"/>
              </a:ext>
            </a:extLst>
          </p:cNvPr>
          <p:cNvSpPr/>
          <p:nvPr/>
        </p:nvSpPr>
        <p:spPr>
          <a:xfrm>
            <a:off x="9296400" y="1311848"/>
            <a:ext cx="956427" cy="8979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a:solidFill>
                  <a:srgbClr val="C00000"/>
                </a:solidFill>
              </a:rPr>
              <a:t>92</a:t>
            </a:r>
            <a:endParaRPr lang="en-US" sz="3200" b="1">
              <a:solidFill>
                <a:srgbClr val="C00000"/>
              </a:solidFill>
            </a:endParaRPr>
          </a:p>
        </p:txBody>
      </p:sp>
    </p:spTree>
    <p:extLst>
      <p:ext uri="{BB962C8B-B14F-4D97-AF65-F5344CB8AC3E}">
        <p14:creationId xmlns:p14="http://schemas.microsoft.com/office/powerpoint/2010/main" val="2707868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B98954F1-69D8-D518-9623-D5DCCAA1D42B}"/>
              </a:ext>
            </a:extLst>
          </p:cNvPr>
          <p:cNvSpPr/>
          <p:nvPr/>
        </p:nvSpPr>
        <p:spPr>
          <a:xfrm>
            <a:off x="3962400" y="381000"/>
            <a:ext cx="7660786" cy="3124200"/>
          </a:xfrm>
          <a:custGeom>
            <a:avLst/>
            <a:gdLst>
              <a:gd name="connsiteX0" fmla="*/ 0 w 7660786"/>
              <a:gd name="connsiteY0" fmla="*/ 520710 h 3124200"/>
              <a:gd name="connsiteX1" fmla="*/ 520710 w 7660786"/>
              <a:gd name="connsiteY1" fmla="*/ 0 h 3124200"/>
              <a:gd name="connsiteX2" fmla="*/ 1182647 w 7660786"/>
              <a:gd name="connsiteY2" fmla="*/ 0 h 3124200"/>
              <a:gd name="connsiteX3" fmla="*/ 1844583 w 7660786"/>
              <a:gd name="connsiteY3" fmla="*/ 0 h 3124200"/>
              <a:gd name="connsiteX4" fmla="*/ 2506520 w 7660786"/>
              <a:gd name="connsiteY4" fmla="*/ 0 h 3124200"/>
              <a:gd name="connsiteX5" fmla="*/ 3234650 w 7660786"/>
              <a:gd name="connsiteY5" fmla="*/ 0 h 3124200"/>
              <a:gd name="connsiteX6" fmla="*/ 3830393 w 7660786"/>
              <a:gd name="connsiteY6" fmla="*/ 0 h 3124200"/>
              <a:gd name="connsiteX7" fmla="*/ 4558523 w 7660786"/>
              <a:gd name="connsiteY7" fmla="*/ 0 h 3124200"/>
              <a:gd name="connsiteX8" fmla="*/ 5352847 w 7660786"/>
              <a:gd name="connsiteY8" fmla="*/ 0 h 3124200"/>
              <a:gd name="connsiteX9" fmla="*/ 6147171 w 7660786"/>
              <a:gd name="connsiteY9" fmla="*/ 0 h 3124200"/>
              <a:gd name="connsiteX10" fmla="*/ 7140076 w 7660786"/>
              <a:gd name="connsiteY10" fmla="*/ 0 h 3124200"/>
              <a:gd name="connsiteX11" fmla="*/ 7660786 w 7660786"/>
              <a:gd name="connsiteY11" fmla="*/ 520710 h 3124200"/>
              <a:gd name="connsiteX12" fmla="*/ 7660786 w 7660786"/>
              <a:gd name="connsiteY12" fmla="*/ 1214970 h 3124200"/>
              <a:gd name="connsiteX13" fmla="*/ 7660786 w 7660786"/>
              <a:gd name="connsiteY13" fmla="*/ 1930058 h 3124200"/>
              <a:gd name="connsiteX14" fmla="*/ 7660786 w 7660786"/>
              <a:gd name="connsiteY14" fmla="*/ 2603490 h 3124200"/>
              <a:gd name="connsiteX15" fmla="*/ 7140076 w 7660786"/>
              <a:gd name="connsiteY15" fmla="*/ 3124200 h 3124200"/>
              <a:gd name="connsiteX16" fmla="*/ 6411946 w 7660786"/>
              <a:gd name="connsiteY16" fmla="*/ 3124200 h 3124200"/>
              <a:gd name="connsiteX17" fmla="*/ 5750009 w 7660786"/>
              <a:gd name="connsiteY17" fmla="*/ 3124200 h 3124200"/>
              <a:gd name="connsiteX18" fmla="*/ 5220460 w 7660786"/>
              <a:gd name="connsiteY18" fmla="*/ 3124200 h 3124200"/>
              <a:gd name="connsiteX19" fmla="*/ 4690911 w 7660786"/>
              <a:gd name="connsiteY19" fmla="*/ 3124200 h 3124200"/>
              <a:gd name="connsiteX20" fmla="*/ 4227555 w 7660786"/>
              <a:gd name="connsiteY20" fmla="*/ 3124200 h 3124200"/>
              <a:gd name="connsiteX21" fmla="*/ 3499425 w 7660786"/>
              <a:gd name="connsiteY21" fmla="*/ 3124200 h 3124200"/>
              <a:gd name="connsiteX22" fmla="*/ 2969875 w 7660786"/>
              <a:gd name="connsiteY22" fmla="*/ 3124200 h 3124200"/>
              <a:gd name="connsiteX23" fmla="*/ 2175552 w 7660786"/>
              <a:gd name="connsiteY23" fmla="*/ 3124200 h 3124200"/>
              <a:gd name="connsiteX24" fmla="*/ 1646002 w 7660786"/>
              <a:gd name="connsiteY24" fmla="*/ 3124200 h 3124200"/>
              <a:gd name="connsiteX25" fmla="*/ 520710 w 7660786"/>
              <a:gd name="connsiteY25" fmla="*/ 3124200 h 3124200"/>
              <a:gd name="connsiteX26" fmla="*/ 0 w 7660786"/>
              <a:gd name="connsiteY26" fmla="*/ 2603490 h 3124200"/>
              <a:gd name="connsiteX27" fmla="*/ 0 w 7660786"/>
              <a:gd name="connsiteY27" fmla="*/ 1971713 h 3124200"/>
              <a:gd name="connsiteX28" fmla="*/ 0 w 7660786"/>
              <a:gd name="connsiteY28" fmla="*/ 1298281 h 3124200"/>
              <a:gd name="connsiteX29" fmla="*/ 0 w 7660786"/>
              <a:gd name="connsiteY29" fmla="*/ 52071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60786" h="3124200" fill="none" extrusionOk="0">
                <a:moveTo>
                  <a:pt x="0" y="520710"/>
                </a:moveTo>
                <a:cubicBezTo>
                  <a:pt x="-3168" y="224935"/>
                  <a:pt x="299290" y="21800"/>
                  <a:pt x="520710" y="0"/>
                </a:cubicBezTo>
                <a:cubicBezTo>
                  <a:pt x="703261" y="-9025"/>
                  <a:pt x="997915" y="32692"/>
                  <a:pt x="1182647" y="0"/>
                </a:cubicBezTo>
                <a:cubicBezTo>
                  <a:pt x="1367379" y="-32692"/>
                  <a:pt x="1650099" y="6374"/>
                  <a:pt x="1844583" y="0"/>
                </a:cubicBezTo>
                <a:cubicBezTo>
                  <a:pt x="2039067" y="-6374"/>
                  <a:pt x="2301091" y="-26359"/>
                  <a:pt x="2506520" y="0"/>
                </a:cubicBezTo>
                <a:cubicBezTo>
                  <a:pt x="2711949" y="26359"/>
                  <a:pt x="2985570" y="-11612"/>
                  <a:pt x="3234650" y="0"/>
                </a:cubicBezTo>
                <a:cubicBezTo>
                  <a:pt x="3483730" y="11612"/>
                  <a:pt x="3564988" y="1523"/>
                  <a:pt x="3830393" y="0"/>
                </a:cubicBezTo>
                <a:cubicBezTo>
                  <a:pt x="4095798" y="-1523"/>
                  <a:pt x="4317742" y="28836"/>
                  <a:pt x="4558523" y="0"/>
                </a:cubicBezTo>
                <a:cubicBezTo>
                  <a:pt x="4799304" y="-28836"/>
                  <a:pt x="5189642" y="35977"/>
                  <a:pt x="5352847" y="0"/>
                </a:cubicBezTo>
                <a:cubicBezTo>
                  <a:pt x="5516052" y="-35977"/>
                  <a:pt x="5960929" y="-2631"/>
                  <a:pt x="6147171" y="0"/>
                </a:cubicBezTo>
                <a:cubicBezTo>
                  <a:pt x="6333413" y="2631"/>
                  <a:pt x="6810949" y="-20928"/>
                  <a:pt x="7140076" y="0"/>
                </a:cubicBezTo>
                <a:cubicBezTo>
                  <a:pt x="7468204" y="25739"/>
                  <a:pt x="7648105" y="296049"/>
                  <a:pt x="7660786" y="520710"/>
                </a:cubicBezTo>
                <a:cubicBezTo>
                  <a:pt x="7675382" y="660768"/>
                  <a:pt x="7649297" y="1054671"/>
                  <a:pt x="7660786" y="1214970"/>
                </a:cubicBezTo>
                <a:cubicBezTo>
                  <a:pt x="7672275" y="1375269"/>
                  <a:pt x="7666085" y="1664310"/>
                  <a:pt x="7660786" y="1930058"/>
                </a:cubicBezTo>
                <a:cubicBezTo>
                  <a:pt x="7655487" y="2195806"/>
                  <a:pt x="7686595" y="2267414"/>
                  <a:pt x="7660786" y="2603490"/>
                </a:cubicBezTo>
                <a:cubicBezTo>
                  <a:pt x="7605201" y="2895229"/>
                  <a:pt x="7432258" y="3109686"/>
                  <a:pt x="7140076" y="3124200"/>
                </a:cubicBezTo>
                <a:cubicBezTo>
                  <a:pt x="6874642" y="3122199"/>
                  <a:pt x="6652736" y="3102759"/>
                  <a:pt x="6411946" y="3124200"/>
                </a:cubicBezTo>
                <a:cubicBezTo>
                  <a:pt x="6171156" y="3145642"/>
                  <a:pt x="5998527" y="3138288"/>
                  <a:pt x="5750009" y="3124200"/>
                </a:cubicBezTo>
                <a:cubicBezTo>
                  <a:pt x="5501491" y="3110112"/>
                  <a:pt x="5375687" y="3149955"/>
                  <a:pt x="5220460" y="3124200"/>
                </a:cubicBezTo>
                <a:cubicBezTo>
                  <a:pt x="5065233" y="3098445"/>
                  <a:pt x="4815512" y="3137964"/>
                  <a:pt x="4690911" y="3124200"/>
                </a:cubicBezTo>
                <a:cubicBezTo>
                  <a:pt x="4566310" y="3110436"/>
                  <a:pt x="4362200" y="3115394"/>
                  <a:pt x="4227555" y="3124200"/>
                </a:cubicBezTo>
                <a:cubicBezTo>
                  <a:pt x="4092910" y="3133006"/>
                  <a:pt x="3826301" y="3101535"/>
                  <a:pt x="3499425" y="3124200"/>
                </a:cubicBezTo>
                <a:cubicBezTo>
                  <a:pt x="3172549" y="3146866"/>
                  <a:pt x="3078615" y="3136246"/>
                  <a:pt x="2969875" y="3124200"/>
                </a:cubicBezTo>
                <a:cubicBezTo>
                  <a:pt x="2861135" y="3112155"/>
                  <a:pt x="2568935" y="3129361"/>
                  <a:pt x="2175552" y="3124200"/>
                </a:cubicBezTo>
                <a:cubicBezTo>
                  <a:pt x="1782169" y="3119039"/>
                  <a:pt x="1784963" y="3139264"/>
                  <a:pt x="1646002" y="3124200"/>
                </a:cubicBezTo>
                <a:cubicBezTo>
                  <a:pt x="1507041" y="3109137"/>
                  <a:pt x="1009958" y="3129902"/>
                  <a:pt x="520710" y="3124200"/>
                </a:cubicBezTo>
                <a:cubicBezTo>
                  <a:pt x="197356" y="3101910"/>
                  <a:pt x="-28108" y="2878062"/>
                  <a:pt x="0" y="2603490"/>
                </a:cubicBezTo>
                <a:cubicBezTo>
                  <a:pt x="-6520" y="2432032"/>
                  <a:pt x="19398" y="2284885"/>
                  <a:pt x="0" y="1971713"/>
                </a:cubicBezTo>
                <a:cubicBezTo>
                  <a:pt x="-19398" y="1658541"/>
                  <a:pt x="-25098" y="1594469"/>
                  <a:pt x="0" y="1298281"/>
                </a:cubicBezTo>
                <a:cubicBezTo>
                  <a:pt x="25098" y="1002093"/>
                  <a:pt x="-25949" y="809910"/>
                  <a:pt x="0" y="520710"/>
                </a:cubicBezTo>
                <a:close/>
              </a:path>
              <a:path w="7660786" h="3124200" stroke="0" extrusionOk="0">
                <a:moveTo>
                  <a:pt x="0" y="520710"/>
                </a:moveTo>
                <a:cubicBezTo>
                  <a:pt x="-56423" y="231756"/>
                  <a:pt x="196675" y="-26253"/>
                  <a:pt x="520710" y="0"/>
                </a:cubicBezTo>
                <a:cubicBezTo>
                  <a:pt x="847386" y="2916"/>
                  <a:pt x="1155973" y="-22738"/>
                  <a:pt x="1315034" y="0"/>
                </a:cubicBezTo>
                <a:cubicBezTo>
                  <a:pt x="1474095" y="22738"/>
                  <a:pt x="1580418" y="-11814"/>
                  <a:pt x="1778390" y="0"/>
                </a:cubicBezTo>
                <a:cubicBezTo>
                  <a:pt x="1976362" y="11814"/>
                  <a:pt x="2227150" y="16309"/>
                  <a:pt x="2572713" y="0"/>
                </a:cubicBezTo>
                <a:cubicBezTo>
                  <a:pt x="2918276" y="-16309"/>
                  <a:pt x="2940616" y="-3087"/>
                  <a:pt x="3234650" y="0"/>
                </a:cubicBezTo>
                <a:cubicBezTo>
                  <a:pt x="3528684" y="3087"/>
                  <a:pt x="3640212" y="32899"/>
                  <a:pt x="3962780" y="0"/>
                </a:cubicBezTo>
                <a:cubicBezTo>
                  <a:pt x="4285348" y="-32899"/>
                  <a:pt x="4251220" y="11349"/>
                  <a:pt x="4492330" y="0"/>
                </a:cubicBezTo>
                <a:cubicBezTo>
                  <a:pt x="4733440" y="-11349"/>
                  <a:pt x="5048836" y="-9981"/>
                  <a:pt x="5286654" y="0"/>
                </a:cubicBezTo>
                <a:cubicBezTo>
                  <a:pt x="5524472" y="9981"/>
                  <a:pt x="5740897" y="-36297"/>
                  <a:pt x="6014784" y="0"/>
                </a:cubicBezTo>
                <a:cubicBezTo>
                  <a:pt x="6288671" y="36297"/>
                  <a:pt x="6863890" y="30646"/>
                  <a:pt x="7140076" y="0"/>
                </a:cubicBezTo>
                <a:cubicBezTo>
                  <a:pt x="7449837" y="-23809"/>
                  <a:pt x="7646554" y="267572"/>
                  <a:pt x="7660786" y="520710"/>
                </a:cubicBezTo>
                <a:cubicBezTo>
                  <a:pt x="7674734" y="747849"/>
                  <a:pt x="7691785" y="1024980"/>
                  <a:pt x="7660786" y="1152487"/>
                </a:cubicBezTo>
                <a:cubicBezTo>
                  <a:pt x="7629787" y="1279994"/>
                  <a:pt x="7653855" y="1485273"/>
                  <a:pt x="7660786" y="1805091"/>
                </a:cubicBezTo>
                <a:cubicBezTo>
                  <a:pt x="7667717" y="2124909"/>
                  <a:pt x="7655093" y="2309431"/>
                  <a:pt x="7660786" y="2603490"/>
                </a:cubicBezTo>
                <a:cubicBezTo>
                  <a:pt x="7636962" y="2942632"/>
                  <a:pt x="7470975" y="3115317"/>
                  <a:pt x="7140076" y="3124200"/>
                </a:cubicBezTo>
                <a:cubicBezTo>
                  <a:pt x="7025699" y="3118547"/>
                  <a:pt x="6835095" y="3144668"/>
                  <a:pt x="6676720" y="3124200"/>
                </a:cubicBezTo>
                <a:cubicBezTo>
                  <a:pt x="6518345" y="3103732"/>
                  <a:pt x="6344239" y="3101856"/>
                  <a:pt x="6213365" y="3124200"/>
                </a:cubicBezTo>
                <a:cubicBezTo>
                  <a:pt x="6082492" y="3146544"/>
                  <a:pt x="5810293" y="3117450"/>
                  <a:pt x="5551428" y="3124200"/>
                </a:cubicBezTo>
                <a:cubicBezTo>
                  <a:pt x="5292563" y="3130950"/>
                  <a:pt x="5008571" y="3154600"/>
                  <a:pt x="4757104" y="3124200"/>
                </a:cubicBezTo>
                <a:cubicBezTo>
                  <a:pt x="4505637" y="3093800"/>
                  <a:pt x="4316713" y="3088790"/>
                  <a:pt x="4028974" y="3124200"/>
                </a:cubicBezTo>
                <a:cubicBezTo>
                  <a:pt x="3741235" y="3159611"/>
                  <a:pt x="3629321" y="3101319"/>
                  <a:pt x="3367037" y="3124200"/>
                </a:cubicBezTo>
                <a:cubicBezTo>
                  <a:pt x="3104753" y="3147081"/>
                  <a:pt x="3084862" y="3101193"/>
                  <a:pt x="2903682" y="3124200"/>
                </a:cubicBezTo>
                <a:cubicBezTo>
                  <a:pt x="2722503" y="3147207"/>
                  <a:pt x="2636993" y="3108793"/>
                  <a:pt x="2440326" y="3124200"/>
                </a:cubicBezTo>
                <a:cubicBezTo>
                  <a:pt x="2243659" y="3139607"/>
                  <a:pt x="2047021" y="3105039"/>
                  <a:pt x="1910777" y="3124200"/>
                </a:cubicBezTo>
                <a:cubicBezTo>
                  <a:pt x="1774533" y="3143361"/>
                  <a:pt x="1671434" y="3143487"/>
                  <a:pt x="1447421" y="3124200"/>
                </a:cubicBezTo>
                <a:cubicBezTo>
                  <a:pt x="1223408" y="3104913"/>
                  <a:pt x="721593" y="3116077"/>
                  <a:pt x="520710" y="3124200"/>
                </a:cubicBezTo>
                <a:cubicBezTo>
                  <a:pt x="282394" y="3119059"/>
                  <a:pt x="-47022" y="2914705"/>
                  <a:pt x="0" y="2603490"/>
                </a:cubicBezTo>
                <a:cubicBezTo>
                  <a:pt x="-34244" y="2244476"/>
                  <a:pt x="25892" y="2188121"/>
                  <a:pt x="0" y="1867574"/>
                </a:cubicBezTo>
                <a:cubicBezTo>
                  <a:pt x="-25892" y="1547027"/>
                  <a:pt x="-33158" y="1371581"/>
                  <a:pt x="0" y="1131659"/>
                </a:cubicBezTo>
                <a:cubicBezTo>
                  <a:pt x="33158" y="891738"/>
                  <a:pt x="14281" y="709273"/>
                  <a:pt x="0" y="520710"/>
                </a:cubicBezTo>
                <a:close/>
              </a:path>
            </a:pathLst>
          </a:custGeom>
          <a:solidFill>
            <a:schemeClr val="lt1"/>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a:extLst>
              <a:ext uri="{FF2B5EF4-FFF2-40B4-BE49-F238E27FC236}">
                <a16:creationId xmlns:a16="http://schemas.microsoft.com/office/drawing/2014/main" id="{74A5151A-DF4D-DD50-7288-9355E3E2F4AD}"/>
              </a:ext>
            </a:extLst>
          </p:cNvPr>
          <p:cNvSpPr txBox="1"/>
          <p:nvPr/>
        </p:nvSpPr>
        <p:spPr>
          <a:xfrm>
            <a:off x="4076700" y="1011897"/>
            <a:ext cx="7660786" cy="1862048"/>
          </a:xfrm>
          <a:prstGeom prst="rect">
            <a:avLst/>
          </a:prstGeom>
          <a:noFill/>
        </p:spPr>
        <p:txBody>
          <a:bodyPr wrap="square" rtlCol="0">
            <a:spAutoFit/>
          </a:bodyPr>
          <a:lstStyle/>
          <a:p>
            <a:pPr algn="ctr"/>
            <a:r>
              <a:rPr lang="en-US" sz="11500" b="1" spc="-150">
                <a:ln w="342900">
                  <a:solidFill>
                    <a:srgbClr val="CCFFFF"/>
                  </a:solidFill>
                  <a:prstDash val="solid"/>
                </a:ln>
                <a:solidFill>
                  <a:schemeClr val="accent5"/>
                </a:solidFill>
                <a:effectLst>
                  <a:outerShdw blurRad="12700" dist="38100" dir="2700000" algn="tl" rotWithShape="0">
                    <a:schemeClr val="accent5">
                      <a:lumMod val="60000"/>
                      <a:lumOff val="40000"/>
                    </a:schemeClr>
                  </a:outerShdw>
                </a:effectLst>
                <a:latin typeface="UTM Cookies" panose="02040603050506020204" pitchFamily="18" charset="0"/>
              </a:rPr>
              <a:t>CỦNG CỐ</a:t>
            </a:r>
            <a:endParaRPr lang="en-US" sz="11500" b="1" spc="-150" dirty="0">
              <a:ln w="342900">
                <a:solidFill>
                  <a:srgbClr val="CCFFFF"/>
                </a:solidFill>
                <a:prstDash val="solid"/>
              </a:ln>
              <a:solidFill>
                <a:schemeClr val="accent5"/>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sp>
        <p:nvSpPr>
          <p:cNvPr id="7" name="TextBox 6">
            <a:extLst>
              <a:ext uri="{FF2B5EF4-FFF2-40B4-BE49-F238E27FC236}">
                <a16:creationId xmlns:a16="http://schemas.microsoft.com/office/drawing/2014/main" id="{97548128-B544-3AC1-301F-1813CC8E4735}"/>
              </a:ext>
            </a:extLst>
          </p:cNvPr>
          <p:cNvSpPr txBox="1"/>
          <p:nvPr/>
        </p:nvSpPr>
        <p:spPr>
          <a:xfrm>
            <a:off x="3844636" y="1066800"/>
            <a:ext cx="8124914" cy="1862048"/>
          </a:xfrm>
          <a:prstGeom prst="rect">
            <a:avLst/>
          </a:prstGeom>
          <a:noFill/>
        </p:spPr>
        <p:txBody>
          <a:bodyPr wrap="square" rtlCol="0">
            <a:spAutoFit/>
          </a:bodyPr>
          <a:lstStyle/>
          <a:p>
            <a:pPr algn="ctr"/>
            <a:r>
              <a:rPr lang="en-US" sz="11500" b="1" spc="-150">
                <a:ln w="28575">
                  <a:solidFill>
                    <a:srgbClr val="002060"/>
                  </a:solidFill>
                  <a:prstDash val="solid"/>
                </a:ln>
                <a:solidFill>
                  <a:srgbClr val="FFFF66"/>
                </a:solidFill>
                <a:effectLst>
                  <a:outerShdw blurRad="12700" dist="38100" dir="2700000" algn="tl" rotWithShape="0">
                    <a:schemeClr val="accent5">
                      <a:lumMod val="60000"/>
                      <a:lumOff val="40000"/>
                    </a:schemeClr>
                  </a:outerShdw>
                </a:effectLst>
                <a:latin typeface="UTM Cookies" panose="02040603050506020204" pitchFamily="18" charset="0"/>
              </a:rPr>
              <a:t>C</a:t>
            </a:r>
            <a:r>
              <a:rPr lang="en-US" sz="11500" b="1" spc="-150">
                <a:ln w="28575">
                  <a:solidFill>
                    <a:srgbClr val="002060"/>
                  </a:solidFill>
                  <a:prstDash val="solid"/>
                </a:ln>
                <a:solidFill>
                  <a:schemeClr val="tx2">
                    <a:lumMod val="60000"/>
                    <a:lumOff val="40000"/>
                  </a:schemeClr>
                </a:solidFill>
                <a:effectLst>
                  <a:outerShdw blurRad="12700" dist="38100" dir="2700000" algn="tl" rotWithShape="0">
                    <a:schemeClr val="accent5">
                      <a:lumMod val="60000"/>
                      <a:lumOff val="40000"/>
                    </a:schemeClr>
                  </a:outerShdw>
                </a:effectLst>
                <a:latin typeface="UTM Cookies" panose="02040603050506020204" pitchFamily="18" charset="0"/>
              </a:rPr>
              <a:t>Ủ</a:t>
            </a:r>
            <a:r>
              <a:rPr lang="en-US" sz="11500" b="1" spc="-150">
                <a:ln w="28575">
                  <a:solidFill>
                    <a:srgbClr val="002060"/>
                  </a:solidFill>
                  <a:prstDash val="solid"/>
                </a:ln>
                <a:solidFill>
                  <a:schemeClr val="accent2">
                    <a:lumMod val="60000"/>
                    <a:lumOff val="40000"/>
                  </a:schemeClr>
                </a:solidFill>
                <a:effectLst>
                  <a:outerShdw blurRad="12700" dist="38100" dir="2700000" algn="tl" rotWithShape="0">
                    <a:schemeClr val="accent5">
                      <a:lumMod val="60000"/>
                      <a:lumOff val="40000"/>
                    </a:schemeClr>
                  </a:outerShdw>
                </a:effectLst>
                <a:latin typeface="UTM Cookies" panose="02040603050506020204" pitchFamily="18" charset="0"/>
              </a:rPr>
              <a:t>N</a:t>
            </a:r>
            <a:r>
              <a:rPr lang="en-US" sz="11500" b="1" spc="-150">
                <a:ln w="28575">
                  <a:solidFill>
                    <a:srgbClr val="002060"/>
                  </a:solidFill>
                  <a:prstDash val="solid"/>
                </a:ln>
                <a:solidFill>
                  <a:schemeClr val="accent4">
                    <a:lumMod val="60000"/>
                    <a:lumOff val="40000"/>
                  </a:schemeClr>
                </a:solidFill>
                <a:effectLst>
                  <a:outerShdw blurRad="12700" dist="38100" dir="2700000" algn="tl" rotWithShape="0">
                    <a:schemeClr val="accent5">
                      <a:lumMod val="60000"/>
                      <a:lumOff val="40000"/>
                    </a:schemeClr>
                  </a:outerShdw>
                </a:effectLst>
                <a:latin typeface="UTM Cookies" panose="02040603050506020204" pitchFamily="18" charset="0"/>
              </a:rPr>
              <a:t>G</a:t>
            </a:r>
            <a:r>
              <a:rPr lang="en-US" sz="11500" b="1" spc="-15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11500" b="1" spc="-150">
                <a:ln w="28575">
                  <a:solidFill>
                    <a:srgbClr val="002060"/>
                  </a:solidFill>
                  <a:prstDash val="solid"/>
                </a:ln>
                <a:solidFill>
                  <a:srgbClr val="FF66CC"/>
                </a:solidFill>
                <a:effectLst>
                  <a:outerShdw blurRad="12700" dist="38100" dir="2700000" algn="tl" rotWithShape="0">
                    <a:schemeClr val="accent5">
                      <a:lumMod val="60000"/>
                      <a:lumOff val="40000"/>
                    </a:schemeClr>
                  </a:outerShdw>
                </a:effectLst>
                <a:latin typeface="UTM Cookies" panose="02040603050506020204" pitchFamily="18" charset="0"/>
              </a:rPr>
              <a:t>C</a:t>
            </a:r>
            <a:r>
              <a:rPr lang="en-US" sz="11500" b="1" spc="-15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Cookies" panose="02040603050506020204" pitchFamily="18" charset="0"/>
              </a:rPr>
              <a:t>Ố</a:t>
            </a:r>
            <a:endParaRPr lang="en-US" sz="11500" b="1" spc="-150" dirty="0">
              <a:ln w="28575">
                <a:solidFill>
                  <a:srgbClr val="002060"/>
                </a:solidFill>
                <a:prstDash val="solid"/>
              </a:ln>
              <a:solidFill>
                <a:srgbClr val="FF66CC"/>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pic>
        <p:nvPicPr>
          <p:cNvPr id="9" name="Picture 8">
            <a:extLst>
              <a:ext uri="{FF2B5EF4-FFF2-40B4-BE49-F238E27FC236}">
                <a16:creationId xmlns:a16="http://schemas.microsoft.com/office/drawing/2014/main" id="{1A47898B-1BC6-DA8B-9C94-FEB7E6762102}"/>
              </a:ext>
            </a:extLst>
          </p:cNvPr>
          <p:cNvPicPr>
            <a:picLocks noChangeAspect="1"/>
          </p:cNvPicPr>
          <p:nvPr/>
        </p:nvPicPr>
        <p:blipFill>
          <a:blip r:embed="rId3"/>
          <a:stretch>
            <a:fillRect/>
          </a:stretch>
        </p:blipFill>
        <p:spPr>
          <a:xfrm>
            <a:off x="222450" y="1011897"/>
            <a:ext cx="4800600" cy="5561737"/>
          </a:xfrm>
          <a:prstGeom prst="rect">
            <a:avLst/>
          </a:prstGeom>
        </p:spPr>
      </p:pic>
    </p:spTree>
    <p:extLst>
      <p:ext uri="{BB962C8B-B14F-4D97-AF65-F5344CB8AC3E}">
        <p14:creationId xmlns:p14="http://schemas.microsoft.com/office/powerpoint/2010/main" val="17552137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47C4C53F-3D7F-42AD-829C-127282C67E96}"/>
              </a:ext>
            </a:extLst>
          </p:cNvPr>
          <p:cNvSpPr/>
          <p:nvPr/>
        </p:nvSpPr>
        <p:spPr>
          <a:xfrm>
            <a:off x="762000" y="457200"/>
            <a:ext cx="10591800" cy="5334000"/>
          </a:xfrm>
          <a:custGeom>
            <a:avLst/>
            <a:gdLst>
              <a:gd name="connsiteX0" fmla="*/ 0 w 10591800"/>
              <a:gd name="connsiteY0" fmla="*/ 889018 h 5334000"/>
              <a:gd name="connsiteX1" fmla="*/ 889018 w 10591800"/>
              <a:gd name="connsiteY1" fmla="*/ 0 h 5334000"/>
              <a:gd name="connsiteX2" fmla="*/ 1567000 w 10591800"/>
              <a:gd name="connsiteY2" fmla="*/ 0 h 5334000"/>
              <a:gd name="connsiteX3" fmla="*/ 2421257 w 10591800"/>
              <a:gd name="connsiteY3" fmla="*/ 0 h 5334000"/>
              <a:gd name="connsiteX4" fmla="*/ 3187376 w 10591800"/>
              <a:gd name="connsiteY4" fmla="*/ 0 h 5334000"/>
              <a:gd name="connsiteX5" fmla="*/ 3865358 w 10591800"/>
              <a:gd name="connsiteY5" fmla="*/ 0 h 5334000"/>
              <a:gd name="connsiteX6" fmla="*/ 4455203 w 10591800"/>
              <a:gd name="connsiteY6" fmla="*/ 0 h 5334000"/>
              <a:gd name="connsiteX7" fmla="*/ 4956909 w 10591800"/>
              <a:gd name="connsiteY7" fmla="*/ 0 h 5334000"/>
              <a:gd name="connsiteX8" fmla="*/ 5811166 w 10591800"/>
              <a:gd name="connsiteY8" fmla="*/ 0 h 5334000"/>
              <a:gd name="connsiteX9" fmla="*/ 6489148 w 10591800"/>
              <a:gd name="connsiteY9" fmla="*/ 0 h 5334000"/>
              <a:gd name="connsiteX10" fmla="*/ 6990855 w 10591800"/>
              <a:gd name="connsiteY10" fmla="*/ 0 h 5334000"/>
              <a:gd name="connsiteX11" fmla="*/ 7492561 w 10591800"/>
              <a:gd name="connsiteY11" fmla="*/ 0 h 5334000"/>
              <a:gd name="connsiteX12" fmla="*/ 7906130 w 10591800"/>
              <a:gd name="connsiteY12" fmla="*/ 0 h 5334000"/>
              <a:gd name="connsiteX13" fmla="*/ 8672250 w 10591800"/>
              <a:gd name="connsiteY13" fmla="*/ 0 h 5334000"/>
              <a:gd name="connsiteX14" fmla="*/ 9702782 w 10591800"/>
              <a:gd name="connsiteY14" fmla="*/ 0 h 5334000"/>
              <a:gd name="connsiteX15" fmla="*/ 10591800 w 10591800"/>
              <a:gd name="connsiteY15" fmla="*/ 889018 h 5334000"/>
              <a:gd name="connsiteX16" fmla="*/ 10591800 w 10591800"/>
              <a:gd name="connsiteY16" fmla="*/ 1446119 h 5334000"/>
              <a:gd name="connsiteX17" fmla="*/ 10591800 w 10591800"/>
              <a:gd name="connsiteY17" fmla="*/ 2074339 h 5334000"/>
              <a:gd name="connsiteX18" fmla="*/ 10591800 w 10591800"/>
              <a:gd name="connsiteY18" fmla="*/ 2738119 h 5334000"/>
              <a:gd name="connsiteX19" fmla="*/ 10591800 w 10591800"/>
              <a:gd name="connsiteY19" fmla="*/ 3366340 h 5334000"/>
              <a:gd name="connsiteX20" fmla="*/ 10591800 w 10591800"/>
              <a:gd name="connsiteY20" fmla="*/ 3923441 h 5334000"/>
              <a:gd name="connsiteX21" fmla="*/ 10591800 w 10591800"/>
              <a:gd name="connsiteY21" fmla="*/ 4444982 h 5334000"/>
              <a:gd name="connsiteX22" fmla="*/ 9702782 w 10591800"/>
              <a:gd name="connsiteY22" fmla="*/ 5334000 h 5334000"/>
              <a:gd name="connsiteX23" fmla="*/ 9201075 w 10591800"/>
              <a:gd name="connsiteY23" fmla="*/ 5334000 h 5334000"/>
              <a:gd name="connsiteX24" fmla="*/ 8434956 w 10591800"/>
              <a:gd name="connsiteY24" fmla="*/ 5334000 h 5334000"/>
              <a:gd name="connsiteX25" fmla="*/ 7845112 w 10591800"/>
              <a:gd name="connsiteY25" fmla="*/ 5334000 h 5334000"/>
              <a:gd name="connsiteX26" fmla="*/ 7167130 w 10591800"/>
              <a:gd name="connsiteY26" fmla="*/ 5334000 h 5334000"/>
              <a:gd name="connsiteX27" fmla="*/ 6401010 w 10591800"/>
              <a:gd name="connsiteY27" fmla="*/ 5334000 h 5334000"/>
              <a:gd name="connsiteX28" fmla="*/ 5634891 w 10591800"/>
              <a:gd name="connsiteY28" fmla="*/ 5334000 h 5334000"/>
              <a:gd name="connsiteX29" fmla="*/ 5221322 w 10591800"/>
              <a:gd name="connsiteY29" fmla="*/ 5334000 h 5334000"/>
              <a:gd name="connsiteX30" fmla="*/ 4631478 w 10591800"/>
              <a:gd name="connsiteY30" fmla="*/ 5334000 h 5334000"/>
              <a:gd name="connsiteX31" fmla="*/ 4129771 w 10591800"/>
              <a:gd name="connsiteY31" fmla="*/ 5334000 h 5334000"/>
              <a:gd name="connsiteX32" fmla="*/ 3451789 w 10591800"/>
              <a:gd name="connsiteY32" fmla="*/ 5334000 h 5334000"/>
              <a:gd name="connsiteX33" fmla="*/ 2773808 w 10591800"/>
              <a:gd name="connsiteY33" fmla="*/ 5334000 h 5334000"/>
              <a:gd name="connsiteX34" fmla="*/ 2272101 w 10591800"/>
              <a:gd name="connsiteY34" fmla="*/ 5334000 h 5334000"/>
              <a:gd name="connsiteX35" fmla="*/ 1858532 w 10591800"/>
              <a:gd name="connsiteY35" fmla="*/ 5334000 h 5334000"/>
              <a:gd name="connsiteX36" fmla="*/ 889018 w 10591800"/>
              <a:gd name="connsiteY36" fmla="*/ 5334000 h 5334000"/>
              <a:gd name="connsiteX37" fmla="*/ 0 w 10591800"/>
              <a:gd name="connsiteY37" fmla="*/ 4444982 h 5334000"/>
              <a:gd name="connsiteX38" fmla="*/ 0 w 10591800"/>
              <a:gd name="connsiteY38" fmla="*/ 3959000 h 5334000"/>
              <a:gd name="connsiteX39" fmla="*/ 0 w 10591800"/>
              <a:gd name="connsiteY39" fmla="*/ 3401899 h 5334000"/>
              <a:gd name="connsiteX40" fmla="*/ 0 w 10591800"/>
              <a:gd name="connsiteY40" fmla="*/ 2738119 h 5334000"/>
              <a:gd name="connsiteX41" fmla="*/ 0 w 10591800"/>
              <a:gd name="connsiteY41" fmla="*/ 2145459 h 5334000"/>
              <a:gd name="connsiteX42" fmla="*/ 0 w 10591800"/>
              <a:gd name="connsiteY42" fmla="*/ 1552798 h 5334000"/>
              <a:gd name="connsiteX43" fmla="*/ 0 w 10591800"/>
              <a:gd name="connsiteY43" fmla="*/ 889018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91800" h="5334000" fill="none" extrusionOk="0">
                <a:moveTo>
                  <a:pt x="0" y="889018"/>
                </a:moveTo>
                <a:cubicBezTo>
                  <a:pt x="15194" y="426001"/>
                  <a:pt x="423986" y="74824"/>
                  <a:pt x="889018" y="0"/>
                </a:cubicBezTo>
                <a:cubicBezTo>
                  <a:pt x="1042761" y="3844"/>
                  <a:pt x="1291479" y="16742"/>
                  <a:pt x="1567000" y="0"/>
                </a:cubicBezTo>
                <a:cubicBezTo>
                  <a:pt x="1842521" y="-16742"/>
                  <a:pt x="2117929" y="5447"/>
                  <a:pt x="2421257" y="0"/>
                </a:cubicBezTo>
                <a:cubicBezTo>
                  <a:pt x="2724585" y="-5447"/>
                  <a:pt x="2917634" y="-17545"/>
                  <a:pt x="3187376" y="0"/>
                </a:cubicBezTo>
                <a:cubicBezTo>
                  <a:pt x="3457118" y="17545"/>
                  <a:pt x="3579915" y="19003"/>
                  <a:pt x="3865358" y="0"/>
                </a:cubicBezTo>
                <a:cubicBezTo>
                  <a:pt x="4150801" y="-19003"/>
                  <a:pt x="4249461" y="24752"/>
                  <a:pt x="4455203" y="0"/>
                </a:cubicBezTo>
                <a:cubicBezTo>
                  <a:pt x="4660946" y="-24752"/>
                  <a:pt x="4833598" y="21048"/>
                  <a:pt x="4956909" y="0"/>
                </a:cubicBezTo>
                <a:cubicBezTo>
                  <a:pt x="5080220" y="-21048"/>
                  <a:pt x="5576421" y="4199"/>
                  <a:pt x="5811166" y="0"/>
                </a:cubicBezTo>
                <a:cubicBezTo>
                  <a:pt x="6045911" y="-4199"/>
                  <a:pt x="6309535" y="-13212"/>
                  <a:pt x="6489148" y="0"/>
                </a:cubicBezTo>
                <a:cubicBezTo>
                  <a:pt x="6668761" y="13212"/>
                  <a:pt x="6760638" y="1253"/>
                  <a:pt x="6990855" y="0"/>
                </a:cubicBezTo>
                <a:cubicBezTo>
                  <a:pt x="7221072" y="-1253"/>
                  <a:pt x="7350915" y="-3438"/>
                  <a:pt x="7492561" y="0"/>
                </a:cubicBezTo>
                <a:cubicBezTo>
                  <a:pt x="7634207" y="3438"/>
                  <a:pt x="7732083" y="2555"/>
                  <a:pt x="7906130" y="0"/>
                </a:cubicBezTo>
                <a:cubicBezTo>
                  <a:pt x="8080177" y="-2555"/>
                  <a:pt x="8400407" y="-23667"/>
                  <a:pt x="8672250" y="0"/>
                </a:cubicBezTo>
                <a:cubicBezTo>
                  <a:pt x="8944093" y="23667"/>
                  <a:pt x="9426698" y="30717"/>
                  <a:pt x="9702782" y="0"/>
                </a:cubicBezTo>
                <a:cubicBezTo>
                  <a:pt x="10208639" y="3097"/>
                  <a:pt x="10583808" y="307010"/>
                  <a:pt x="10591800" y="889018"/>
                </a:cubicBezTo>
                <a:cubicBezTo>
                  <a:pt x="10600884" y="1077006"/>
                  <a:pt x="10612584" y="1213534"/>
                  <a:pt x="10591800" y="1446119"/>
                </a:cubicBezTo>
                <a:cubicBezTo>
                  <a:pt x="10571016" y="1678704"/>
                  <a:pt x="10595991" y="1838641"/>
                  <a:pt x="10591800" y="2074339"/>
                </a:cubicBezTo>
                <a:cubicBezTo>
                  <a:pt x="10587609" y="2310037"/>
                  <a:pt x="10577674" y="2490272"/>
                  <a:pt x="10591800" y="2738119"/>
                </a:cubicBezTo>
                <a:cubicBezTo>
                  <a:pt x="10605926" y="2985966"/>
                  <a:pt x="10608965" y="3099049"/>
                  <a:pt x="10591800" y="3366340"/>
                </a:cubicBezTo>
                <a:cubicBezTo>
                  <a:pt x="10574635" y="3633631"/>
                  <a:pt x="10576514" y="3691020"/>
                  <a:pt x="10591800" y="3923441"/>
                </a:cubicBezTo>
                <a:cubicBezTo>
                  <a:pt x="10607086" y="4155862"/>
                  <a:pt x="10596356" y="4228366"/>
                  <a:pt x="10591800" y="4444982"/>
                </a:cubicBezTo>
                <a:cubicBezTo>
                  <a:pt x="10607624" y="4984647"/>
                  <a:pt x="10146123" y="5309646"/>
                  <a:pt x="9702782" y="5334000"/>
                </a:cubicBezTo>
                <a:cubicBezTo>
                  <a:pt x="9474647" y="5327016"/>
                  <a:pt x="9367552" y="5313177"/>
                  <a:pt x="9201075" y="5334000"/>
                </a:cubicBezTo>
                <a:cubicBezTo>
                  <a:pt x="9034598" y="5354823"/>
                  <a:pt x="8817549" y="5350922"/>
                  <a:pt x="8434956" y="5334000"/>
                </a:cubicBezTo>
                <a:cubicBezTo>
                  <a:pt x="8052363" y="5317078"/>
                  <a:pt x="8109915" y="5344392"/>
                  <a:pt x="7845112" y="5334000"/>
                </a:cubicBezTo>
                <a:cubicBezTo>
                  <a:pt x="7580309" y="5323608"/>
                  <a:pt x="7393320" y="5323794"/>
                  <a:pt x="7167130" y="5334000"/>
                </a:cubicBezTo>
                <a:cubicBezTo>
                  <a:pt x="6940940" y="5344206"/>
                  <a:pt x="6649912" y="5310719"/>
                  <a:pt x="6401010" y="5334000"/>
                </a:cubicBezTo>
                <a:cubicBezTo>
                  <a:pt x="6152108" y="5357281"/>
                  <a:pt x="5811052" y="5367948"/>
                  <a:pt x="5634891" y="5334000"/>
                </a:cubicBezTo>
                <a:cubicBezTo>
                  <a:pt x="5458730" y="5300052"/>
                  <a:pt x="5377548" y="5319142"/>
                  <a:pt x="5221322" y="5334000"/>
                </a:cubicBezTo>
                <a:cubicBezTo>
                  <a:pt x="5065096" y="5348858"/>
                  <a:pt x="4916988" y="5307500"/>
                  <a:pt x="4631478" y="5334000"/>
                </a:cubicBezTo>
                <a:cubicBezTo>
                  <a:pt x="4345968" y="5360500"/>
                  <a:pt x="4246622" y="5350680"/>
                  <a:pt x="4129771" y="5334000"/>
                </a:cubicBezTo>
                <a:cubicBezTo>
                  <a:pt x="4012920" y="5317320"/>
                  <a:pt x="3762819" y="5359183"/>
                  <a:pt x="3451789" y="5334000"/>
                </a:cubicBezTo>
                <a:cubicBezTo>
                  <a:pt x="3140759" y="5308817"/>
                  <a:pt x="3067106" y="5340867"/>
                  <a:pt x="2773808" y="5334000"/>
                </a:cubicBezTo>
                <a:cubicBezTo>
                  <a:pt x="2480510" y="5327133"/>
                  <a:pt x="2457739" y="5328848"/>
                  <a:pt x="2272101" y="5334000"/>
                </a:cubicBezTo>
                <a:cubicBezTo>
                  <a:pt x="2086463" y="5339152"/>
                  <a:pt x="2023044" y="5320215"/>
                  <a:pt x="1858532" y="5334000"/>
                </a:cubicBezTo>
                <a:cubicBezTo>
                  <a:pt x="1694020" y="5347785"/>
                  <a:pt x="1188975" y="5374991"/>
                  <a:pt x="889018" y="5334000"/>
                </a:cubicBezTo>
                <a:cubicBezTo>
                  <a:pt x="366454" y="5304218"/>
                  <a:pt x="-18319" y="4952612"/>
                  <a:pt x="0" y="4444982"/>
                </a:cubicBezTo>
                <a:cubicBezTo>
                  <a:pt x="17821" y="4238156"/>
                  <a:pt x="-13503" y="4128529"/>
                  <a:pt x="0" y="3959000"/>
                </a:cubicBezTo>
                <a:cubicBezTo>
                  <a:pt x="13503" y="3789471"/>
                  <a:pt x="-17200" y="3625717"/>
                  <a:pt x="0" y="3401899"/>
                </a:cubicBezTo>
                <a:cubicBezTo>
                  <a:pt x="17200" y="3178081"/>
                  <a:pt x="27278" y="2980265"/>
                  <a:pt x="0" y="2738119"/>
                </a:cubicBezTo>
                <a:cubicBezTo>
                  <a:pt x="-27278" y="2495973"/>
                  <a:pt x="7546" y="2368446"/>
                  <a:pt x="0" y="2145459"/>
                </a:cubicBezTo>
                <a:cubicBezTo>
                  <a:pt x="-7546" y="1922472"/>
                  <a:pt x="-8444" y="1828393"/>
                  <a:pt x="0" y="1552798"/>
                </a:cubicBezTo>
                <a:cubicBezTo>
                  <a:pt x="8444" y="1277203"/>
                  <a:pt x="12420" y="1146770"/>
                  <a:pt x="0" y="889018"/>
                </a:cubicBezTo>
                <a:close/>
              </a:path>
              <a:path w="10591800" h="5334000" stroke="0" extrusionOk="0">
                <a:moveTo>
                  <a:pt x="0" y="889018"/>
                </a:moveTo>
                <a:cubicBezTo>
                  <a:pt x="-115262" y="395220"/>
                  <a:pt x="364358" y="-24248"/>
                  <a:pt x="889018" y="0"/>
                </a:cubicBezTo>
                <a:cubicBezTo>
                  <a:pt x="1140278" y="5413"/>
                  <a:pt x="1457210" y="20245"/>
                  <a:pt x="1743275" y="0"/>
                </a:cubicBezTo>
                <a:cubicBezTo>
                  <a:pt x="2029340" y="-20245"/>
                  <a:pt x="2030439" y="-4656"/>
                  <a:pt x="2156844" y="0"/>
                </a:cubicBezTo>
                <a:cubicBezTo>
                  <a:pt x="2283249" y="4656"/>
                  <a:pt x="2589844" y="42258"/>
                  <a:pt x="3011101" y="0"/>
                </a:cubicBezTo>
                <a:cubicBezTo>
                  <a:pt x="3432358" y="-42258"/>
                  <a:pt x="3364098" y="-3211"/>
                  <a:pt x="3689083" y="0"/>
                </a:cubicBezTo>
                <a:cubicBezTo>
                  <a:pt x="4014068" y="3211"/>
                  <a:pt x="4193351" y="-1124"/>
                  <a:pt x="4455203" y="0"/>
                </a:cubicBezTo>
                <a:cubicBezTo>
                  <a:pt x="4717055" y="1124"/>
                  <a:pt x="4816881" y="342"/>
                  <a:pt x="4956909" y="0"/>
                </a:cubicBezTo>
                <a:cubicBezTo>
                  <a:pt x="5096937" y="-342"/>
                  <a:pt x="5547085" y="15907"/>
                  <a:pt x="5811166" y="0"/>
                </a:cubicBezTo>
                <a:cubicBezTo>
                  <a:pt x="6075247" y="-15907"/>
                  <a:pt x="6287748" y="-3553"/>
                  <a:pt x="6577286" y="0"/>
                </a:cubicBezTo>
                <a:cubicBezTo>
                  <a:pt x="6866824" y="3553"/>
                  <a:pt x="7126862" y="-4845"/>
                  <a:pt x="7343405" y="0"/>
                </a:cubicBezTo>
                <a:cubicBezTo>
                  <a:pt x="7559948" y="4845"/>
                  <a:pt x="7737727" y="5421"/>
                  <a:pt x="8021387" y="0"/>
                </a:cubicBezTo>
                <a:cubicBezTo>
                  <a:pt x="8305047" y="-5421"/>
                  <a:pt x="8489847" y="22358"/>
                  <a:pt x="8611231" y="0"/>
                </a:cubicBezTo>
                <a:cubicBezTo>
                  <a:pt x="8732615" y="-22358"/>
                  <a:pt x="9210235" y="29204"/>
                  <a:pt x="9702782" y="0"/>
                </a:cubicBezTo>
                <a:cubicBezTo>
                  <a:pt x="10164630" y="-43241"/>
                  <a:pt x="10570616" y="400845"/>
                  <a:pt x="10591800" y="889018"/>
                </a:cubicBezTo>
                <a:cubicBezTo>
                  <a:pt x="10605510" y="1165719"/>
                  <a:pt x="10613272" y="1272548"/>
                  <a:pt x="10591800" y="1481679"/>
                </a:cubicBezTo>
                <a:cubicBezTo>
                  <a:pt x="10570328" y="1690810"/>
                  <a:pt x="10619928" y="1866706"/>
                  <a:pt x="10591800" y="2109899"/>
                </a:cubicBezTo>
                <a:cubicBezTo>
                  <a:pt x="10563672" y="2353092"/>
                  <a:pt x="10577475" y="2468375"/>
                  <a:pt x="10591800" y="2595881"/>
                </a:cubicBezTo>
                <a:cubicBezTo>
                  <a:pt x="10606125" y="2723387"/>
                  <a:pt x="10574758" y="2905002"/>
                  <a:pt x="10591800" y="3081862"/>
                </a:cubicBezTo>
                <a:cubicBezTo>
                  <a:pt x="10608842" y="3258722"/>
                  <a:pt x="10567175" y="3380840"/>
                  <a:pt x="10591800" y="3674523"/>
                </a:cubicBezTo>
                <a:cubicBezTo>
                  <a:pt x="10616425" y="3968206"/>
                  <a:pt x="10572058" y="4102733"/>
                  <a:pt x="10591800" y="4444982"/>
                </a:cubicBezTo>
                <a:cubicBezTo>
                  <a:pt x="10652047" y="4970940"/>
                  <a:pt x="10218820" y="5351799"/>
                  <a:pt x="9702782" y="5334000"/>
                </a:cubicBezTo>
                <a:cubicBezTo>
                  <a:pt x="9399054" y="5306604"/>
                  <a:pt x="9162314" y="5309834"/>
                  <a:pt x="9024800" y="5334000"/>
                </a:cubicBezTo>
                <a:cubicBezTo>
                  <a:pt x="8887286" y="5358166"/>
                  <a:pt x="8717066" y="5335090"/>
                  <a:pt x="8611231" y="5334000"/>
                </a:cubicBezTo>
                <a:cubicBezTo>
                  <a:pt x="8505396" y="5332910"/>
                  <a:pt x="8357609" y="5356690"/>
                  <a:pt x="8109525" y="5334000"/>
                </a:cubicBezTo>
                <a:cubicBezTo>
                  <a:pt x="7861441" y="5311310"/>
                  <a:pt x="7790240" y="5332563"/>
                  <a:pt x="7695956" y="5334000"/>
                </a:cubicBezTo>
                <a:cubicBezTo>
                  <a:pt x="7601672" y="5335437"/>
                  <a:pt x="7086272" y="5326123"/>
                  <a:pt x="6841699" y="5334000"/>
                </a:cubicBezTo>
                <a:cubicBezTo>
                  <a:pt x="6597126" y="5341877"/>
                  <a:pt x="6317354" y="5322174"/>
                  <a:pt x="5987441" y="5334000"/>
                </a:cubicBezTo>
                <a:cubicBezTo>
                  <a:pt x="5657528" y="5345826"/>
                  <a:pt x="5473634" y="5361393"/>
                  <a:pt x="5221322" y="5334000"/>
                </a:cubicBezTo>
                <a:cubicBezTo>
                  <a:pt x="4969010" y="5306607"/>
                  <a:pt x="4610040" y="5317853"/>
                  <a:pt x="4455203" y="5334000"/>
                </a:cubicBezTo>
                <a:cubicBezTo>
                  <a:pt x="4300366" y="5350147"/>
                  <a:pt x="3803712" y="5300240"/>
                  <a:pt x="3600945" y="5334000"/>
                </a:cubicBezTo>
                <a:cubicBezTo>
                  <a:pt x="3398178" y="5367760"/>
                  <a:pt x="3078771" y="5316054"/>
                  <a:pt x="2922964" y="5334000"/>
                </a:cubicBezTo>
                <a:cubicBezTo>
                  <a:pt x="2767157" y="5351946"/>
                  <a:pt x="2453275" y="5322555"/>
                  <a:pt x="2244982" y="5334000"/>
                </a:cubicBezTo>
                <a:cubicBezTo>
                  <a:pt x="2036689" y="5345445"/>
                  <a:pt x="1864650" y="5345550"/>
                  <a:pt x="1567000" y="5334000"/>
                </a:cubicBezTo>
                <a:cubicBezTo>
                  <a:pt x="1269350" y="5322450"/>
                  <a:pt x="1172950" y="5310607"/>
                  <a:pt x="889018" y="5334000"/>
                </a:cubicBezTo>
                <a:cubicBezTo>
                  <a:pt x="405754" y="5296643"/>
                  <a:pt x="3672" y="4952338"/>
                  <a:pt x="0" y="4444982"/>
                </a:cubicBezTo>
                <a:cubicBezTo>
                  <a:pt x="11321" y="4220585"/>
                  <a:pt x="6494" y="4093764"/>
                  <a:pt x="0" y="3816762"/>
                </a:cubicBezTo>
                <a:cubicBezTo>
                  <a:pt x="-6494" y="3539760"/>
                  <a:pt x="18835" y="3462398"/>
                  <a:pt x="0" y="3259661"/>
                </a:cubicBezTo>
                <a:cubicBezTo>
                  <a:pt x="-18835" y="3056924"/>
                  <a:pt x="29162" y="2871848"/>
                  <a:pt x="0" y="2631440"/>
                </a:cubicBezTo>
                <a:cubicBezTo>
                  <a:pt x="-29162" y="2391032"/>
                  <a:pt x="19133" y="2215228"/>
                  <a:pt x="0" y="1967660"/>
                </a:cubicBezTo>
                <a:cubicBezTo>
                  <a:pt x="-19133" y="1720092"/>
                  <a:pt x="-46422" y="1379295"/>
                  <a:pt x="0" y="889018"/>
                </a:cubicBezTo>
                <a:close/>
              </a:path>
            </a:pathLst>
          </a:custGeom>
          <a:solidFill>
            <a:schemeClr val="lt1"/>
          </a:solidFill>
          <a:ln w="38100">
            <a:solidFill>
              <a:schemeClr val="accent1"/>
            </a:solidFill>
            <a:extLst>
              <a:ext uri="{C807C97D-BFC1-408E-A445-0C87EB9F89A2}">
                <ask:lineSketchStyleProps xmlns:ask="http://schemas.microsoft.com/office/drawing/2018/sketchyshapes" sd="3363174570">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E92EE1CE-9AF0-838B-B4BE-59863323E5D4}"/>
              </a:ext>
            </a:extLst>
          </p:cNvPr>
          <p:cNvGrpSpPr/>
          <p:nvPr/>
        </p:nvGrpSpPr>
        <p:grpSpPr>
          <a:xfrm>
            <a:off x="1019086" y="762000"/>
            <a:ext cx="4648223" cy="4339650"/>
            <a:chOff x="5580069" y="6572240"/>
            <a:chExt cx="7204638" cy="4339650"/>
          </a:xfrm>
        </p:grpSpPr>
        <p:sp>
          <p:nvSpPr>
            <p:cNvPr id="17" name="TextBox 16">
              <a:extLst>
                <a:ext uri="{FF2B5EF4-FFF2-40B4-BE49-F238E27FC236}">
                  <a16:creationId xmlns:a16="http://schemas.microsoft.com/office/drawing/2014/main" id="{3DCDC8EC-DECA-AAF0-6224-CB987123C34F}"/>
                </a:ext>
              </a:extLst>
            </p:cNvPr>
            <p:cNvSpPr txBox="1"/>
            <p:nvPr/>
          </p:nvSpPr>
          <p:spPr>
            <a:xfrm>
              <a:off x="5590807" y="6572240"/>
              <a:ext cx="7193900" cy="4339650"/>
            </a:xfrm>
            <a:prstGeom prst="rect">
              <a:avLst/>
            </a:prstGeom>
            <a:noFill/>
          </p:spPr>
          <p:txBody>
            <a:bodyPr wrap="square" rtlCol="0">
              <a:spAutoFit/>
            </a:bodyPr>
            <a:lstStyle/>
            <a:p>
              <a:pPr algn="ctr"/>
              <a:r>
                <a:rPr lang="en-US" sz="13800" b="1" spc="-150" dirty="0">
                  <a:ln w="342900">
                    <a:solidFill>
                      <a:srgbClr val="CCFFFF"/>
                    </a:solidFill>
                    <a:prstDash val="solid"/>
                  </a:ln>
                  <a:solidFill>
                    <a:schemeClr val="accent5"/>
                  </a:solidFill>
                  <a:effectLst>
                    <a:outerShdw blurRad="12700" dist="38100" dir="2700000" algn="tl" rotWithShape="0">
                      <a:schemeClr val="accent5">
                        <a:lumMod val="60000"/>
                        <a:lumOff val="40000"/>
                      </a:schemeClr>
                    </a:outerShdw>
                  </a:effectLst>
                  <a:latin typeface="UTM Cookies" panose="02040603050506020204" pitchFamily="18" charset="0"/>
                </a:rPr>
                <a:t>KHỞI </a:t>
              </a:r>
            </a:p>
            <a:p>
              <a:pPr algn="ctr"/>
              <a:r>
                <a:rPr lang="en-US" sz="13800" b="1" spc="-150" dirty="0">
                  <a:ln w="342900">
                    <a:solidFill>
                      <a:srgbClr val="CCFFFF"/>
                    </a:solidFill>
                    <a:prstDash val="solid"/>
                  </a:ln>
                  <a:solidFill>
                    <a:schemeClr val="accent5"/>
                  </a:solidFill>
                  <a:effectLst>
                    <a:outerShdw blurRad="12700" dist="38100" dir="2700000" algn="tl" rotWithShape="0">
                      <a:schemeClr val="accent5">
                        <a:lumMod val="60000"/>
                        <a:lumOff val="40000"/>
                      </a:schemeClr>
                    </a:outerShdw>
                  </a:effectLst>
                  <a:latin typeface="UTM Cookies" panose="02040603050506020204" pitchFamily="18" charset="0"/>
                </a:rPr>
                <a:t>ĐỘNG</a:t>
              </a:r>
            </a:p>
          </p:txBody>
        </p:sp>
        <p:sp>
          <p:nvSpPr>
            <p:cNvPr id="18" name="TextBox 17">
              <a:extLst>
                <a:ext uri="{FF2B5EF4-FFF2-40B4-BE49-F238E27FC236}">
                  <a16:creationId xmlns:a16="http://schemas.microsoft.com/office/drawing/2014/main" id="{CA18274E-AE6E-0805-FB46-1B7E01985BC2}"/>
                </a:ext>
              </a:extLst>
            </p:cNvPr>
            <p:cNvSpPr txBox="1"/>
            <p:nvPr/>
          </p:nvSpPr>
          <p:spPr>
            <a:xfrm>
              <a:off x="5580069" y="6572240"/>
              <a:ext cx="7193901" cy="4339650"/>
            </a:xfrm>
            <a:prstGeom prst="rect">
              <a:avLst/>
            </a:prstGeom>
            <a:noFill/>
          </p:spPr>
          <p:txBody>
            <a:bodyPr wrap="square" rtlCol="0">
              <a:spAutoFit/>
            </a:bodyPr>
            <a:lstStyle/>
            <a:p>
              <a:pPr algn="ctr"/>
              <a:r>
                <a:rPr lang="en-US" sz="13800" b="1" spc="-150"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Cookies" panose="02040603050506020204" pitchFamily="18" charset="0"/>
                </a:rPr>
                <a:t>K</a:t>
              </a:r>
              <a:r>
                <a:rPr lang="en-US" sz="13800" b="1" spc="-150"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Cookies" panose="02040603050506020204" pitchFamily="18" charset="0"/>
                </a:rPr>
                <a:t>H</a:t>
              </a:r>
              <a:r>
                <a:rPr lang="en-US" sz="13800" b="1" spc="-150"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TM Cookies" panose="02040603050506020204" pitchFamily="18" charset="0"/>
                </a:rPr>
                <a:t>Ở</a:t>
              </a:r>
              <a:r>
                <a:rPr lang="en-US" sz="13800" b="1" spc="-150"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TM Cookies" panose="02040603050506020204" pitchFamily="18" charset="0"/>
                </a:rPr>
                <a:t>I </a:t>
              </a:r>
              <a:r>
                <a:rPr lang="en-US" sz="13800" b="1" spc="-150"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TM Cookies" panose="02040603050506020204" pitchFamily="18" charset="0"/>
                </a:rPr>
                <a:t>Đ</a:t>
              </a:r>
              <a:r>
                <a:rPr lang="en-US" sz="13800" b="1" spc="-150"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TM Cookies" panose="02040603050506020204" pitchFamily="18" charset="0"/>
                </a:rPr>
                <a:t>Ộ</a:t>
              </a:r>
              <a:r>
                <a:rPr lang="en-US" sz="13800" b="1" spc="-150"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Cookies" panose="02040603050506020204" pitchFamily="18" charset="0"/>
                </a:rPr>
                <a:t>N</a:t>
              </a:r>
              <a:r>
                <a:rPr lang="en-US" sz="13800" b="1" spc="-150"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TM Cookies" panose="02040603050506020204" pitchFamily="18" charset="0"/>
                </a:rPr>
                <a:t>G</a:t>
              </a:r>
              <a:endParaRPr lang="en-US" sz="13800" b="1" spc="-150"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gr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09" y="176879"/>
            <a:ext cx="6598534" cy="66811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343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par>
                                <p:cTn id="9" presetID="53" presetClass="entr" presetSubtype="16" fill="hold" nodeType="withEffect">
                                  <p:stCondLst>
                                    <p:cond delay="25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7919CA-5B8F-5FBC-57C5-1223C2DAF33F}"/>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8575" y="0"/>
            <a:ext cx="12215813" cy="6858000"/>
          </a:xfrm>
          <a:prstGeom prst="rect">
            <a:avLst/>
          </a:prstGeom>
        </p:spPr>
      </p:pic>
      <p:sp>
        <p:nvSpPr>
          <p:cNvPr id="4" name="Rectangle: Rounded Corners 3">
            <a:extLst>
              <a:ext uri="{FF2B5EF4-FFF2-40B4-BE49-F238E27FC236}">
                <a16:creationId xmlns:a16="http://schemas.microsoft.com/office/drawing/2014/main" id="{9978CD76-D455-A587-8118-D96D189D1540}"/>
              </a:ext>
            </a:extLst>
          </p:cNvPr>
          <p:cNvSpPr/>
          <p:nvPr/>
        </p:nvSpPr>
        <p:spPr>
          <a:xfrm>
            <a:off x="533400" y="1667369"/>
            <a:ext cx="7467600" cy="2490154"/>
          </a:xfrm>
          <a:prstGeom prst="roundRect">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dirty="0">
                <a:solidFill>
                  <a:schemeClr val="accent3">
                    <a:lumMod val="50000"/>
                  </a:schemeClr>
                </a:solidFill>
                <a:latin typeface="UVN Da Lat" panose="03060902030202020203" pitchFamily="66" charset="0"/>
              </a:rPr>
              <a:t>VIẾT 1 SỐ TRÒN CHỤC BẤT KÌ </a:t>
            </a:r>
            <a:r>
              <a:rPr lang="en-US" sz="4800" dirty="0">
                <a:solidFill>
                  <a:schemeClr val="accent5"/>
                </a:solidFill>
                <a:latin typeface="UVN Da Lat" panose="03060902030202020203" pitchFamily="66" charset="0"/>
              </a:rPr>
              <a:t>(TRONG PHẠM VI 100)</a:t>
            </a:r>
            <a:r>
              <a:rPr lang="en-US" sz="4800" dirty="0">
                <a:solidFill>
                  <a:schemeClr val="accent3">
                    <a:lumMod val="50000"/>
                  </a:schemeClr>
                </a:solidFill>
                <a:latin typeface="UVN Da Lat" panose="03060902030202020203" pitchFamily="66" charset="0"/>
              </a:rPr>
              <a:t> VÀO BẢNG CON</a:t>
            </a:r>
          </a:p>
        </p:txBody>
      </p:sp>
      <p:sp>
        <p:nvSpPr>
          <p:cNvPr id="5" name="Rectangle: Rounded Corners 4">
            <a:extLst>
              <a:ext uri="{FF2B5EF4-FFF2-40B4-BE49-F238E27FC236}">
                <a16:creationId xmlns:a16="http://schemas.microsoft.com/office/drawing/2014/main" id="{2D64048D-5D3D-0D16-2463-30A5E73EA725}"/>
              </a:ext>
            </a:extLst>
          </p:cNvPr>
          <p:cNvSpPr/>
          <p:nvPr/>
        </p:nvSpPr>
        <p:spPr>
          <a:xfrm>
            <a:off x="4419600" y="4260766"/>
            <a:ext cx="7467600" cy="2380659"/>
          </a:xfrm>
          <a:prstGeom prst="roundRect">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400" dirty="0">
                <a:solidFill>
                  <a:schemeClr val="accent3">
                    <a:lumMod val="50000"/>
                  </a:schemeClr>
                </a:solidFill>
                <a:latin typeface="UVN Da Lat" panose="03060902030202020203" pitchFamily="66" charset="0"/>
              </a:rPr>
              <a:t>CẦM BẢNG LÊN VÀ TÌM BẠN THEO YÊU CẦU CỦA MÌNH</a:t>
            </a:r>
            <a:endParaRPr lang="en-US" sz="5400" dirty="0">
              <a:solidFill>
                <a:schemeClr val="accent5"/>
              </a:solidFill>
              <a:latin typeface="UVN Da Lat" panose="03060902030202020203" pitchFamily="66" charset="0"/>
            </a:endParaRPr>
          </a:p>
        </p:txBody>
      </p:sp>
      <p:sp>
        <p:nvSpPr>
          <p:cNvPr id="12" name="TextBox 11">
            <a:extLst>
              <a:ext uri="{FF2B5EF4-FFF2-40B4-BE49-F238E27FC236}">
                <a16:creationId xmlns:a16="http://schemas.microsoft.com/office/drawing/2014/main" id="{F0DC276F-B410-BBA9-4D0F-1F6CB600182A}"/>
              </a:ext>
            </a:extLst>
          </p:cNvPr>
          <p:cNvSpPr txBox="1"/>
          <p:nvPr/>
        </p:nvSpPr>
        <p:spPr>
          <a:xfrm>
            <a:off x="2037007" y="169198"/>
            <a:ext cx="7660786" cy="1446550"/>
          </a:xfrm>
          <a:prstGeom prst="rect">
            <a:avLst/>
          </a:prstGeom>
          <a:noFill/>
        </p:spPr>
        <p:txBody>
          <a:bodyPr wrap="square" rtlCol="0">
            <a:spAutoFit/>
          </a:bodyPr>
          <a:lstStyle/>
          <a:p>
            <a:pPr algn="ctr"/>
            <a:r>
              <a:rPr lang="en-US" sz="8800" b="1" spc="-150">
                <a:ln w="342900">
                  <a:solidFill>
                    <a:srgbClr val="CCFFFF"/>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Tìm bạn</a:t>
            </a:r>
            <a:endParaRPr lang="en-US" sz="8800" b="1" spc="-150" dirty="0">
              <a:ln w="342900">
                <a:solidFill>
                  <a:srgbClr val="CCFFFF"/>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endParaRPr>
          </a:p>
        </p:txBody>
      </p:sp>
      <p:sp>
        <p:nvSpPr>
          <p:cNvPr id="6" name="TextBox 5">
            <a:extLst>
              <a:ext uri="{FF2B5EF4-FFF2-40B4-BE49-F238E27FC236}">
                <a16:creationId xmlns:a16="http://schemas.microsoft.com/office/drawing/2014/main" id="{ED5F65E1-2119-BE48-DF85-C4B3EFCC0204}"/>
              </a:ext>
            </a:extLst>
          </p:cNvPr>
          <p:cNvSpPr txBox="1"/>
          <p:nvPr/>
        </p:nvSpPr>
        <p:spPr>
          <a:xfrm>
            <a:off x="2362200" y="216575"/>
            <a:ext cx="7010400" cy="1354217"/>
          </a:xfrm>
          <a:prstGeom prst="rect">
            <a:avLst/>
          </a:prstGeom>
          <a:noFill/>
        </p:spPr>
        <p:txBody>
          <a:bodyPr wrap="square" lIns="0" tIns="0" rIns="0" bIns="0" rtlCol="0">
            <a:spAutoFit/>
          </a:bodyPr>
          <a:lstStyle/>
          <a:p>
            <a:pPr algn="ctr"/>
            <a:r>
              <a:rPr lang="en-US" sz="8800">
                <a:ln w="34925">
                  <a:solidFill>
                    <a:schemeClr val="tx2">
                      <a:lumMod val="75000"/>
                    </a:schemeClr>
                  </a:solidFill>
                </a:ln>
                <a:solidFill>
                  <a:schemeClr val="accent1">
                    <a:lumMod val="40000"/>
                    <a:lumOff val="60000"/>
                  </a:schemeClr>
                </a:solidFill>
                <a:latin typeface="SVN-Poky's" panose="020B0606040200020203" pitchFamily="34" charset="0"/>
              </a:rPr>
              <a:t>T</a:t>
            </a:r>
            <a:r>
              <a:rPr lang="en-US" sz="8800">
                <a:ln w="34925">
                  <a:solidFill>
                    <a:schemeClr val="tx2">
                      <a:lumMod val="75000"/>
                    </a:schemeClr>
                  </a:solidFill>
                </a:ln>
                <a:solidFill>
                  <a:srgbClr val="FF99CC"/>
                </a:solidFill>
                <a:latin typeface="SVN-Poky's" panose="020B0606040200020203" pitchFamily="34" charset="0"/>
              </a:rPr>
              <a:t>ì</a:t>
            </a:r>
            <a:r>
              <a:rPr lang="en-US" sz="8800">
                <a:ln w="34925">
                  <a:solidFill>
                    <a:schemeClr val="tx2">
                      <a:lumMod val="75000"/>
                    </a:schemeClr>
                  </a:solidFill>
                </a:ln>
                <a:solidFill>
                  <a:srgbClr val="99FF99"/>
                </a:solidFill>
                <a:latin typeface="SVN-Poky's" panose="020B0606040200020203" pitchFamily="34" charset="0"/>
              </a:rPr>
              <a:t>m</a:t>
            </a:r>
            <a:r>
              <a:rPr lang="en-US" sz="8800">
                <a:ln w="34925">
                  <a:solidFill>
                    <a:schemeClr val="tx2">
                      <a:lumMod val="75000"/>
                    </a:schemeClr>
                  </a:solidFill>
                </a:ln>
                <a:solidFill>
                  <a:schemeClr val="accent1">
                    <a:lumMod val="40000"/>
                    <a:lumOff val="60000"/>
                  </a:schemeClr>
                </a:solidFill>
                <a:latin typeface="SVN-Poky's" panose="020B0606040200020203" pitchFamily="34" charset="0"/>
              </a:rPr>
              <a:t> </a:t>
            </a:r>
            <a:r>
              <a:rPr lang="en-US" sz="8800">
                <a:ln w="34925">
                  <a:solidFill>
                    <a:schemeClr val="tx2">
                      <a:lumMod val="75000"/>
                    </a:schemeClr>
                  </a:solidFill>
                </a:ln>
                <a:solidFill>
                  <a:srgbClr val="FFFF66"/>
                </a:solidFill>
                <a:latin typeface="SVN-Poky's" panose="020B0606040200020203" pitchFamily="34" charset="0"/>
              </a:rPr>
              <a:t>b</a:t>
            </a:r>
            <a:r>
              <a:rPr lang="en-US" sz="8800">
                <a:ln w="34925">
                  <a:solidFill>
                    <a:schemeClr val="tx2">
                      <a:lumMod val="75000"/>
                    </a:schemeClr>
                  </a:solidFill>
                </a:ln>
                <a:solidFill>
                  <a:schemeClr val="accent4">
                    <a:lumMod val="40000"/>
                    <a:lumOff val="60000"/>
                  </a:schemeClr>
                </a:solidFill>
                <a:latin typeface="SVN-Poky's" panose="020B0606040200020203" pitchFamily="34" charset="0"/>
              </a:rPr>
              <a:t>ạ</a:t>
            </a:r>
            <a:r>
              <a:rPr lang="en-US" sz="8800">
                <a:ln w="34925">
                  <a:solidFill>
                    <a:schemeClr val="tx2">
                      <a:lumMod val="75000"/>
                    </a:schemeClr>
                  </a:solidFill>
                </a:ln>
                <a:solidFill>
                  <a:schemeClr val="accent6">
                    <a:lumMod val="40000"/>
                    <a:lumOff val="60000"/>
                  </a:schemeClr>
                </a:solidFill>
                <a:latin typeface="SVN-Poky's" panose="020B0606040200020203" pitchFamily="34" charset="0"/>
              </a:rPr>
              <a:t>n</a:t>
            </a:r>
            <a:endParaRPr lang="en-US" sz="8800" dirty="0">
              <a:ln w="34925">
                <a:solidFill>
                  <a:schemeClr val="tx2">
                    <a:lumMod val="75000"/>
                  </a:schemeClr>
                </a:solidFill>
              </a:ln>
              <a:solidFill>
                <a:schemeClr val="accent6">
                  <a:lumMod val="40000"/>
                  <a:lumOff val="60000"/>
                </a:schemeClr>
              </a:solidFill>
              <a:latin typeface="SVN-Poky's" panose="020B0606040200020203" pitchFamily="34" charset="0"/>
            </a:endParaRPr>
          </a:p>
        </p:txBody>
      </p:sp>
    </p:spTree>
    <p:extLst>
      <p:ext uri="{BB962C8B-B14F-4D97-AF65-F5344CB8AC3E}">
        <p14:creationId xmlns:p14="http://schemas.microsoft.com/office/powerpoint/2010/main" val="23696168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2BD073F0-E015-3D69-9BD8-5202515F9DF5}"/>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12" name="Rectangle: Rounded Corners 11">
            <a:extLst>
              <a:ext uri="{FF2B5EF4-FFF2-40B4-BE49-F238E27FC236}">
                <a16:creationId xmlns:a16="http://schemas.microsoft.com/office/drawing/2014/main" id="{1A9245A4-E6E8-0BEC-8D34-8582684CD0BD}"/>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Oval 4">
            <a:extLst>
              <a:ext uri="{FF2B5EF4-FFF2-40B4-BE49-F238E27FC236}">
                <a16:creationId xmlns:a16="http://schemas.microsoft.com/office/drawing/2014/main" id="{5264171C-C098-5380-545A-A480741675C2}"/>
              </a:ext>
            </a:extLst>
          </p:cNvPr>
          <p:cNvSpPr/>
          <p:nvPr/>
        </p:nvSpPr>
        <p:spPr>
          <a:xfrm flipH="1">
            <a:off x="1720850" y="1143000"/>
            <a:ext cx="2438400" cy="1676400"/>
          </a:xfrm>
          <a:prstGeom prst="wedgeEllipseCallout">
            <a:avLst>
              <a:gd name="adj1" fmla="val 4688"/>
              <a:gd name="adj2" fmla="val 7386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t>Tìm bạn! Tìm bạn!</a:t>
            </a:r>
          </a:p>
        </p:txBody>
      </p:sp>
      <p:pic>
        <p:nvPicPr>
          <p:cNvPr id="15362" name="Picture 2" descr="Sở Giáo Dục Và Đào Tạo Vĩnh Phúc">
            <a:extLst>
              <a:ext uri="{FF2B5EF4-FFF2-40B4-BE49-F238E27FC236}">
                <a16:creationId xmlns:a16="http://schemas.microsoft.com/office/drawing/2014/main" id="{250D6E3C-8EBD-0FAD-9D22-9C95793B969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1" y="3124200"/>
            <a:ext cx="4772772" cy="34805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19B21C26-9847-73AB-450C-FA1087D7E3FE}"/>
              </a:ext>
            </a:extLst>
          </p:cNvPr>
          <p:cNvSpPr/>
          <p:nvPr/>
        </p:nvSpPr>
        <p:spPr>
          <a:xfrm flipH="1">
            <a:off x="6096000" y="1181100"/>
            <a:ext cx="4038600" cy="1676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a:t>Tìm ai? Tìm ai?</a:t>
            </a:r>
          </a:p>
        </p:txBody>
      </p:sp>
      <p:sp>
        <p:nvSpPr>
          <p:cNvPr id="6" name="Speech Bubble: Oval 5">
            <a:extLst>
              <a:ext uri="{FF2B5EF4-FFF2-40B4-BE49-F238E27FC236}">
                <a16:creationId xmlns:a16="http://schemas.microsoft.com/office/drawing/2014/main" id="{DE9C75C0-AC80-4BD4-7203-70A44D89C312}"/>
              </a:ext>
            </a:extLst>
          </p:cNvPr>
          <p:cNvSpPr/>
          <p:nvPr/>
        </p:nvSpPr>
        <p:spPr>
          <a:xfrm>
            <a:off x="1358339" y="542925"/>
            <a:ext cx="3403787" cy="2146300"/>
          </a:xfrm>
          <a:prstGeom prst="wedgeEllipseCallout">
            <a:avLst>
              <a:gd name="adj1" fmla="val -20833"/>
              <a:gd name="adj2" fmla="val 74869"/>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b="1" dirty="0" err="1"/>
              <a:t>Mấy</a:t>
            </a:r>
            <a:r>
              <a:rPr lang="en-US" sz="3600" b="1" dirty="0"/>
              <a:t> </a:t>
            </a:r>
            <a:r>
              <a:rPr lang="en-US" sz="3600" b="1" dirty="0" err="1"/>
              <a:t>trừ</a:t>
            </a:r>
            <a:r>
              <a:rPr lang="en-US" sz="3600" b="1" dirty="0"/>
              <a:t> 30 </a:t>
            </a:r>
            <a:r>
              <a:rPr lang="en-US" sz="3600" b="1" dirty="0" err="1"/>
              <a:t>bằng</a:t>
            </a:r>
            <a:r>
              <a:rPr lang="en-US" sz="3600" b="1" dirty="0"/>
              <a:t> 50?</a:t>
            </a:r>
          </a:p>
        </p:txBody>
      </p:sp>
      <p:sp>
        <p:nvSpPr>
          <p:cNvPr id="8" name="Rectangle: Rounded Corners 7">
            <a:extLst>
              <a:ext uri="{FF2B5EF4-FFF2-40B4-BE49-F238E27FC236}">
                <a16:creationId xmlns:a16="http://schemas.microsoft.com/office/drawing/2014/main" id="{5603C509-DFCF-B893-88BA-00FDE1FD698E}"/>
              </a:ext>
            </a:extLst>
          </p:cNvPr>
          <p:cNvSpPr/>
          <p:nvPr/>
        </p:nvSpPr>
        <p:spPr>
          <a:xfrm>
            <a:off x="5083081" y="704850"/>
            <a:ext cx="6591488" cy="2286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b="1" dirty="0" err="1"/>
              <a:t>Chúng</a:t>
            </a:r>
            <a:r>
              <a:rPr lang="en-US" sz="3600" b="1" dirty="0"/>
              <a:t> </a:t>
            </a:r>
            <a:r>
              <a:rPr lang="en-US" sz="3600" b="1" dirty="0" err="1"/>
              <a:t>tôi</a:t>
            </a:r>
            <a:r>
              <a:rPr lang="en-US" sz="3600" b="1" dirty="0"/>
              <a:t> </a:t>
            </a:r>
            <a:r>
              <a:rPr lang="en-US" sz="3600" b="1" dirty="0" err="1"/>
              <a:t>đây</a:t>
            </a:r>
            <a:r>
              <a:rPr lang="en-US" sz="3600" b="1" dirty="0"/>
              <a:t>, </a:t>
            </a:r>
            <a:r>
              <a:rPr lang="en-US" sz="3600" b="1" dirty="0" err="1"/>
              <a:t>chúng</a:t>
            </a:r>
            <a:r>
              <a:rPr lang="en-US" sz="3600" b="1" dirty="0"/>
              <a:t> </a:t>
            </a:r>
            <a:r>
              <a:rPr lang="en-US" sz="3600" b="1" dirty="0" err="1"/>
              <a:t>tôi</a:t>
            </a:r>
            <a:r>
              <a:rPr lang="en-US" sz="3600" b="1" dirty="0"/>
              <a:t> </a:t>
            </a:r>
            <a:r>
              <a:rPr lang="en-US" sz="3600" b="1" dirty="0" err="1"/>
              <a:t>đây</a:t>
            </a:r>
            <a:r>
              <a:rPr lang="en-US" sz="3600" b="1" dirty="0"/>
              <a:t>, </a:t>
            </a:r>
          </a:p>
          <a:p>
            <a:pPr algn="ctr"/>
            <a:r>
              <a:rPr lang="en-US" sz="3600" b="1" dirty="0" err="1"/>
              <a:t>vì</a:t>
            </a:r>
            <a:r>
              <a:rPr lang="en-US" sz="3600" b="1" dirty="0"/>
              <a:t> 50 + 30 = 80 </a:t>
            </a:r>
            <a:r>
              <a:rPr lang="en-US" sz="3600" b="1" dirty="0" err="1"/>
              <a:t>nên</a:t>
            </a:r>
            <a:r>
              <a:rPr lang="en-US" sz="3600" b="1" dirty="0"/>
              <a:t> 80 – 30 = 50.</a:t>
            </a:r>
          </a:p>
          <a:p>
            <a:pPr algn="ctr"/>
            <a:r>
              <a:rPr lang="en-US" sz="3600" b="1" dirty="0" err="1"/>
              <a:t>Chúng</a:t>
            </a:r>
            <a:r>
              <a:rPr lang="en-US" sz="3600" b="1" dirty="0"/>
              <a:t> </a:t>
            </a:r>
            <a:r>
              <a:rPr lang="en-US" sz="3600" b="1" dirty="0" err="1"/>
              <a:t>tôi</a:t>
            </a:r>
            <a:r>
              <a:rPr lang="en-US" sz="3600" b="1" dirty="0"/>
              <a:t> </a:t>
            </a:r>
            <a:r>
              <a:rPr lang="en-US" sz="3600" b="1" dirty="0" err="1"/>
              <a:t>có</a:t>
            </a:r>
            <a:r>
              <a:rPr lang="en-US" sz="3600" b="1" dirty="0"/>
              <a:t> </a:t>
            </a:r>
            <a:r>
              <a:rPr lang="en-US" sz="3600" b="1" dirty="0" err="1"/>
              <a:t>số</a:t>
            </a:r>
            <a:r>
              <a:rPr lang="en-US" sz="3600" b="1" dirty="0"/>
              <a:t> 80.</a:t>
            </a:r>
          </a:p>
        </p:txBody>
      </p:sp>
      <p:pic>
        <p:nvPicPr>
          <p:cNvPr id="2050" name="Picture 2" descr="Cute woman teacher in government uniform welcoming posture character cartoon art illustration Free Vector">
            <a:extLst>
              <a:ext uri="{FF2B5EF4-FFF2-40B4-BE49-F238E27FC236}">
                <a16:creationId xmlns:a16="http://schemas.microsoft.com/office/drawing/2014/main" id="{94BC6370-A7F8-9625-602A-6A5F4C33450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1" b="90619" l="9744" r="89776">
                        <a14:foregroundMark x1="51757" y1="9581" x2="51757" y2="9581"/>
                        <a14:foregroundMark x1="60224" y1="90619" x2="60224" y2="90619"/>
                      </a14:backgroundRemoval>
                    </a14:imgEffect>
                  </a14:imgLayer>
                </a14:imgProps>
              </a:ext>
              <a:ext uri="{28A0092B-C50C-407E-A947-70E740481C1C}">
                <a14:useLocalDpi xmlns:a14="http://schemas.microsoft.com/office/drawing/2010/main" val="0"/>
              </a:ext>
            </a:extLst>
          </a:blip>
          <a:srcRect/>
          <a:stretch>
            <a:fillRect/>
          </a:stretch>
        </p:blipFill>
        <p:spPr bwMode="auto">
          <a:xfrm>
            <a:off x="-513260" y="2927350"/>
            <a:ext cx="5577834" cy="44640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ildrens day cartoon jumping characters background Free Vector">
            <a:extLst>
              <a:ext uri="{FF2B5EF4-FFF2-40B4-BE49-F238E27FC236}">
                <a16:creationId xmlns:a16="http://schemas.microsoft.com/office/drawing/2014/main" id="{186CFE7F-788F-31D2-1655-03933B723C1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744" b="89776" l="9744" r="93930">
                        <a14:foregroundMark x1="50799" y1="35783" x2="50799" y2="35783"/>
                        <a14:foregroundMark x1="48882" y1="56230" x2="48882" y2="56230"/>
                        <a14:foregroundMark x1="48722" y1="56230" x2="48722" y2="56230"/>
                        <a14:foregroundMark x1="43930" y1="56230" x2="43930" y2="56230"/>
                        <a14:foregroundMark x1="25879" y1="51597" x2="25879" y2="51597"/>
                        <a14:foregroundMark x1="24281" y1="52396" x2="24281" y2="52396"/>
                        <a14:foregroundMark x1="75240" y1="54633" x2="75240" y2="54633"/>
                        <a14:foregroundMark x1="89617" y1="49521" x2="89617" y2="49521"/>
                        <a14:foregroundMark x1="45687" y1="58147" x2="49361" y2="57029"/>
                        <a14:foregroundMark x1="91054" y1="74760" x2="91054" y2="74760"/>
                        <a14:foregroundMark x1="93930" y1="78754" x2="93930" y2="78754"/>
                        <a14:foregroundMark x1="11661" y1="48722" x2="11661" y2="48722"/>
                        <a14:foregroundMark x1="9744" y1="50799" x2="9744" y2="50799"/>
                        <a14:foregroundMark x1="10543" y1="49201" x2="10543" y2="49201"/>
                        <a14:backgroundMark x1="22204" y1="26518" x2="53994" y2="14856"/>
                        <a14:backgroundMark x1="54792" y1="14696" x2="72843" y2="19808"/>
                        <a14:backgroundMark x1="72843" y1="19808" x2="85942" y2="28115"/>
                        <a14:backgroundMark x1="67891" y1="27476" x2="81949" y2="33067"/>
                        <a14:backgroundMark x1="61661" y1="23163" x2="66933" y2="31789"/>
                        <a14:backgroundMark x1="64217" y1="28754" x2="66134" y2="37540"/>
                        <a14:backgroundMark x1="35304" y1="26358" x2="30192" y2="28275"/>
                        <a14:backgroundMark x1="35623" y1="36262" x2="40415" y2="39776"/>
                        <a14:backgroundMark x1="41054" y1="40895" x2="39297" y2="49201"/>
                        <a14:backgroundMark x1="36581" y1="61661" x2="36741" y2="71725"/>
                        <a14:backgroundMark x1="29553" y1="65016" x2="43930" y2="71406"/>
                        <a14:backgroundMark x1="43930" y1="71406" x2="54313" y2="71725"/>
                        <a14:backgroundMark x1="29712" y1="54153" x2="29712" y2="54153"/>
                        <a14:backgroundMark x1="15974" y1="51438" x2="15974" y2="51438"/>
                        <a14:backgroundMark x1="58786" y1="49042" x2="58786" y2="49042"/>
                        <a14:backgroundMark x1="58147" y1="47604" x2="57668" y2="50958"/>
                        <a14:backgroundMark x1="63738" y1="41534" x2="54792" y2="45687"/>
                        <a14:backgroundMark x1="62620" y1="52875" x2="54313" y2="50958"/>
                        <a14:backgroundMark x1="65335" y1="57029" x2="54473" y2="52716"/>
                        <a14:backgroundMark x1="71565" y1="69968" x2="34984" y2="69968"/>
                        <a14:backgroundMark x1="34984" y1="69968" x2="29872" y2="66933"/>
                        <a14:backgroundMark x1="39617" y1="57827" x2="32268" y2="63259"/>
                        <a14:backgroundMark x1="32268" y1="63259" x2="30990" y2="62939"/>
                        <a14:backgroundMark x1="41054" y1="69649" x2="45527" y2="63578"/>
                        <a14:backgroundMark x1="61182" y1="69329" x2="59425" y2="60543"/>
                        <a14:backgroundMark x1="59425" y1="60543" x2="59744" y2="59904"/>
                        <a14:backgroundMark x1="55272" y1="66613" x2="55272" y2="66613"/>
                        <a14:backgroundMark x1="53195" y1="63578" x2="58147" y2="69489"/>
                        <a14:backgroundMark x1="10703" y1="80032" x2="26198" y2="82109"/>
                        <a14:backgroundMark x1="26198" y1="82109" x2="34665" y2="81629"/>
                        <a14:backgroundMark x1="34665" y1="81629" x2="42652" y2="74441"/>
                        <a14:backgroundMark x1="42652" y1="74441" x2="42812" y2="70927"/>
                        <a14:backgroundMark x1="40735" y1="76038" x2="61981" y2="74920"/>
                        <a14:backgroundMark x1="61981" y1="74920" x2="70927" y2="70767"/>
                        <a14:backgroundMark x1="70927" y1="70767" x2="71246" y2="70288"/>
                        <a14:backgroundMark x1="86581" y1="42332" x2="86581" y2="42332"/>
                        <a14:backgroundMark x1="84665" y1="52396" x2="84665" y2="52396"/>
                        <a14:backgroundMark x1="66933" y1="65974" x2="66933" y2="65974"/>
                        <a14:backgroundMark x1="79712" y1="78754" x2="87380" y2="83387"/>
                        <a14:backgroundMark x1="87380" y1="83387" x2="93291" y2="89936"/>
                        <a14:backgroundMark x1="81150" y1="79073" x2="87700" y2="79073"/>
                        <a14:backgroundMark x1="71246" y1="85304" x2="81949" y2="82109"/>
                        <a14:backgroundMark x1="52396" y1="76038" x2="51597" y2="86741"/>
                        <a14:backgroundMark x1="51597" y1="86741" x2="43291" y2="90895"/>
                        <a14:backgroundMark x1="43291" y1="90895" x2="42971" y2="90895"/>
                        <a14:backgroundMark x1="55911" y1="73482" x2="62300" y2="88978"/>
                        <a14:backgroundMark x1="62300" y1="88978" x2="72524" y2="89936"/>
                        <a14:backgroundMark x1="72524" y1="89936" x2="82428" y2="89776"/>
                        <a14:backgroundMark x1="82428" y1="89776" x2="82428" y2="85304"/>
                        <a14:backgroundMark x1="53195" y1="61182" x2="53195" y2="61182"/>
                        <a14:backgroundMark x1="31310" y1="53674" x2="31310" y2="53674"/>
                        <a14:backgroundMark x1="60703" y1="36901" x2="60703" y2="36901"/>
                      </a14:backgroundRemoval>
                    </a14:imgEffect>
                  </a14:imgLayer>
                </a14:imgProps>
              </a:ext>
              <a:ext uri="{28A0092B-C50C-407E-A947-70E740481C1C}">
                <a14:useLocalDpi xmlns:a14="http://schemas.microsoft.com/office/drawing/2010/main" val="0"/>
              </a:ext>
            </a:extLst>
          </a:blip>
          <a:srcRect/>
          <a:stretch>
            <a:fillRect/>
          </a:stretch>
        </p:blipFill>
        <p:spPr bwMode="auto">
          <a:xfrm>
            <a:off x="5780845" y="2019300"/>
            <a:ext cx="5372474" cy="5372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12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inVertical)">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15362"/>
                                        </p:tgtEl>
                                        <p:attrNameLst>
                                          <p:attrName>ppt_x</p:attrName>
                                        </p:attrNameLst>
                                      </p:cBhvr>
                                      <p:tavLst>
                                        <p:tav tm="0">
                                          <p:val>
                                            <p:strVal val="ppt_x"/>
                                          </p:val>
                                        </p:tav>
                                        <p:tav tm="100000">
                                          <p:val>
                                            <p:strVal val="ppt_x"/>
                                          </p:val>
                                        </p:tav>
                                      </p:tavLst>
                                    </p:anim>
                                    <p:anim calcmode="lin" valueType="num">
                                      <p:cBhvr additive="base">
                                        <p:cTn id="37" dur="500"/>
                                        <p:tgtEl>
                                          <p:spTgt spid="15362"/>
                                        </p:tgtEl>
                                        <p:attrNameLst>
                                          <p:attrName>ppt_y</p:attrName>
                                        </p:attrNameLst>
                                      </p:cBhvr>
                                      <p:tavLst>
                                        <p:tav tm="0">
                                          <p:val>
                                            <p:strVal val="ppt_y"/>
                                          </p:val>
                                        </p:tav>
                                        <p:tav tm="100000">
                                          <p:val>
                                            <p:strVal val="1+ppt_h/2"/>
                                          </p:val>
                                        </p:tav>
                                      </p:tavLst>
                                    </p:anim>
                                    <p:set>
                                      <p:cBhvr>
                                        <p:cTn id="38" dur="1" fill="hold">
                                          <p:stCondLst>
                                            <p:cond delay="499"/>
                                          </p:stCondLst>
                                        </p:cTn>
                                        <p:tgtEl>
                                          <p:spTgt spid="1536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052"/>
                                        </p:tgtEl>
                                        <p:attrNameLst>
                                          <p:attrName>style.visibility</p:attrName>
                                        </p:attrNameLst>
                                      </p:cBhvr>
                                      <p:to>
                                        <p:strVal val="visible"/>
                                      </p:to>
                                    </p:set>
                                    <p:animEffect transition="in" filter="fade">
                                      <p:cBhvr>
                                        <p:cTn id="43" dur="1000"/>
                                        <p:tgtEl>
                                          <p:spTgt spid="2052"/>
                                        </p:tgtEl>
                                      </p:cBhvr>
                                    </p:animEffect>
                                    <p:anim calcmode="lin" valueType="num">
                                      <p:cBhvr>
                                        <p:cTn id="44" dur="1000" fill="hold"/>
                                        <p:tgtEl>
                                          <p:spTgt spid="2052"/>
                                        </p:tgtEl>
                                        <p:attrNameLst>
                                          <p:attrName>ppt_x</p:attrName>
                                        </p:attrNameLst>
                                      </p:cBhvr>
                                      <p:tavLst>
                                        <p:tav tm="0">
                                          <p:val>
                                            <p:strVal val="#ppt_x"/>
                                          </p:val>
                                        </p:tav>
                                        <p:tav tm="100000">
                                          <p:val>
                                            <p:strVal val="#ppt_x"/>
                                          </p:val>
                                        </p:tav>
                                      </p:tavLst>
                                    </p:anim>
                                    <p:anim calcmode="lin" valueType="num">
                                      <p:cBhvr>
                                        <p:cTn id="45" dur="1000" fill="hold"/>
                                        <p:tgtEl>
                                          <p:spTgt spid="2052"/>
                                        </p:tgtEl>
                                        <p:attrNameLst>
                                          <p:attrName>ppt_y</p:attrName>
                                        </p:attrNameLst>
                                      </p:cBhvr>
                                      <p:tavLst>
                                        <p:tav tm="0">
                                          <p:val>
                                            <p:strVal val="#ppt_y+.1"/>
                                          </p:val>
                                        </p:tav>
                                        <p:tav tm="100000">
                                          <p:val>
                                            <p:strVal val="#ppt_y"/>
                                          </p:val>
                                        </p:tav>
                                      </p:tavLst>
                                    </p:anim>
                                  </p:childTnLst>
                                </p:cTn>
                              </p:par>
                              <p:par>
                                <p:cTn id="46" presetID="26"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80">
                                          <p:stCondLst>
                                            <p:cond delay="0"/>
                                          </p:stCondLst>
                                        </p:cTn>
                                        <p:tgtEl>
                                          <p:spTgt spid="8"/>
                                        </p:tgtEl>
                                      </p:cBhvr>
                                    </p:animEffect>
                                    <p:anim calcmode="lin" valueType="num">
                                      <p:cBhvr>
                                        <p:cTn id="4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4" dur="26">
                                          <p:stCondLst>
                                            <p:cond delay="650"/>
                                          </p:stCondLst>
                                        </p:cTn>
                                        <p:tgtEl>
                                          <p:spTgt spid="8"/>
                                        </p:tgtEl>
                                      </p:cBhvr>
                                      <p:to x="100000" y="60000"/>
                                    </p:animScale>
                                    <p:animScale>
                                      <p:cBhvr>
                                        <p:cTn id="55" dur="166" decel="50000">
                                          <p:stCondLst>
                                            <p:cond delay="676"/>
                                          </p:stCondLst>
                                        </p:cTn>
                                        <p:tgtEl>
                                          <p:spTgt spid="8"/>
                                        </p:tgtEl>
                                      </p:cBhvr>
                                      <p:to x="100000" y="100000"/>
                                    </p:animScale>
                                    <p:animScale>
                                      <p:cBhvr>
                                        <p:cTn id="56" dur="26">
                                          <p:stCondLst>
                                            <p:cond delay="1312"/>
                                          </p:stCondLst>
                                        </p:cTn>
                                        <p:tgtEl>
                                          <p:spTgt spid="8"/>
                                        </p:tgtEl>
                                      </p:cBhvr>
                                      <p:to x="100000" y="80000"/>
                                    </p:animScale>
                                    <p:animScale>
                                      <p:cBhvr>
                                        <p:cTn id="57" dur="166" decel="50000">
                                          <p:stCondLst>
                                            <p:cond delay="1338"/>
                                          </p:stCondLst>
                                        </p:cTn>
                                        <p:tgtEl>
                                          <p:spTgt spid="8"/>
                                        </p:tgtEl>
                                      </p:cBhvr>
                                      <p:to x="100000" y="100000"/>
                                    </p:animScale>
                                    <p:animScale>
                                      <p:cBhvr>
                                        <p:cTn id="58" dur="26">
                                          <p:stCondLst>
                                            <p:cond delay="1642"/>
                                          </p:stCondLst>
                                        </p:cTn>
                                        <p:tgtEl>
                                          <p:spTgt spid="8"/>
                                        </p:tgtEl>
                                      </p:cBhvr>
                                      <p:to x="100000" y="90000"/>
                                    </p:animScale>
                                    <p:animScale>
                                      <p:cBhvr>
                                        <p:cTn id="59" dur="166" decel="50000">
                                          <p:stCondLst>
                                            <p:cond delay="1668"/>
                                          </p:stCondLst>
                                        </p:cTn>
                                        <p:tgtEl>
                                          <p:spTgt spid="8"/>
                                        </p:tgtEl>
                                      </p:cBhvr>
                                      <p:to x="100000" y="100000"/>
                                    </p:animScale>
                                    <p:animScale>
                                      <p:cBhvr>
                                        <p:cTn id="60" dur="26">
                                          <p:stCondLst>
                                            <p:cond delay="1808"/>
                                          </p:stCondLst>
                                        </p:cTn>
                                        <p:tgtEl>
                                          <p:spTgt spid="8"/>
                                        </p:tgtEl>
                                      </p:cBhvr>
                                      <p:to x="100000" y="95000"/>
                                    </p:animScale>
                                    <p:animScale>
                                      <p:cBhvr>
                                        <p:cTn id="6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6"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5A78850E-E841-40C9-8F4D-9051FCDF8429}"/>
              </a:ext>
            </a:extLst>
          </p:cNvPr>
          <p:cNvSpPr/>
          <p:nvPr/>
        </p:nvSpPr>
        <p:spPr>
          <a:xfrm>
            <a:off x="-457200" y="381000"/>
            <a:ext cx="9144000" cy="5105400"/>
          </a:xfrm>
          <a:custGeom>
            <a:avLst/>
            <a:gdLst>
              <a:gd name="connsiteX0" fmla="*/ 0 w 9144000"/>
              <a:gd name="connsiteY0" fmla="*/ 850917 h 5105400"/>
              <a:gd name="connsiteX1" fmla="*/ 850917 w 9144000"/>
              <a:gd name="connsiteY1" fmla="*/ 0 h 5105400"/>
              <a:gd name="connsiteX2" fmla="*/ 1572235 w 9144000"/>
              <a:gd name="connsiteY2" fmla="*/ 0 h 5105400"/>
              <a:gd name="connsiteX3" fmla="*/ 2144709 w 9144000"/>
              <a:gd name="connsiteY3" fmla="*/ 0 h 5105400"/>
              <a:gd name="connsiteX4" fmla="*/ 2866027 w 9144000"/>
              <a:gd name="connsiteY4" fmla="*/ 0 h 5105400"/>
              <a:gd name="connsiteX5" fmla="*/ 3364079 w 9144000"/>
              <a:gd name="connsiteY5" fmla="*/ 0 h 5105400"/>
              <a:gd name="connsiteX6" fmla="*/ 3713289 w 9144000"/>
              <a:gd name="connsiteY6" fmla="*/ 0 h 5105400"/>
              <a:gd name="connsiteX7" fmla="*/ 4285763 w 9144000"/>
              <a:gd name="connsiteY7" fmla="*/ 0 h 5105400"/>
              <a:gd name="connsiteX8" fmla="*/ 4858237 w 9144000"/>
              <a:gd name="connsiteY8" fmla="*/ 0 h 5105400"/>
              <a:gd name="connsiteX9" fmla="*/ 5505133 w 9144000"/>
              <a:gd name="connsiteY9" fmla="*/ 0 h 5105400"/>
              <a:gd name="connsiteX10" fmla="*/ 5854342 w 9144000"/>
              <a:gd name="connsiteY10" fmla="*/ 0 h 5105400"/>
              <a:gd name="connsiteX11" fmla="*/ 6203552 w 9144000"/>
              <a:gd name="connsiteY11" fmla="*/ 0 h 5105400"/>
              <a:gd name="connsiteX12" fmla="*/ 6627183 w 9144000"/>
              <a:gd name="connsiteY12" fmla="*/ 0 h 5105400"/>
              <a:gd name="connsiteX13" fmla="*/ 6976392 w 9144000"/>
              <a:gd name="connsiteY13" fmla="*/ 0 h 5105400"/>
              <a:gd name="connsiteX14" fmla="*/ 7400023 w 9144000"/>
              <a:gd name="connsiteY14" fmla="*/ 0 h 5105400"/>
              <a:gd name="connsiteX15" fmla="*/ 8293083 w 9144000"/>
              <a:gd name="connsiteY15" fmla="*/ 0 h 5105400"/>
              <a:gd name="connsiteX16" fmla="*/ 9144000 w 9144000"/>
              <a:gd name="connsiteY16" fmla="*/ 850917 h 5105400"/>
              <a:gd name="connsiteX17" fmla="*/ 9144000 w 9144000"/>
              <a:gd name="connsiteY17" fmla="*/ 1316071 h 5105400"/>
              <a:gd name="connsiteX18" fmla="*/ 9144000 w 9144000"/>
              <a:gd name="connsiteY18" fmla="*/ 1917368 h 5105400"/>
              <a:gd name="connsiteX19" fmla="*/ 9144000 w 9144000"/>
              <a:gd name="connsiteY19" fmla="*/ 2450593 h 5105400"/>
              <a:gd name="connsiteX20" fmla="*/ 9144000 w 9144000"/>
              <a:gd name="connsiteY20" fmla="*/ 2949783 h 5105400"/>
              <a:gd name="connsiteX21" fmla="*/ 9144000 w 9144000"/>
              <a:gd name="connsiteY21" fmla="*/ 3483008 h 5105400"/>
              <a:gd name="connsiteX22" fmla="*/ 9144000 w 9144000"/>
              <a:gd name="connsiteY22" fmla="*/ 4254483 h 5105400"/>
              <a:gd name="connsiteX23" fmla="*/ 8293083 w 9144000"/>
              <a:gd name="connsiteY23" fmla="*/ 5105400 h 5105400"/>
              <a:gd name="connsiteX24" fmla="*/ 7795030 w 9144000"/>
              <a:gd name="connsiteY24" fmla="*/ 5105400 h 5105400"/>
              <a:gd name="connsiteX25" fmla="*/ 7371399 w 9144000"/>
              <a:gd name="connsiteY25" fmla="*/ 5105400 h 5105400"/>
              <a:gd name="connsiteX26" fmla="*/ 6798925 w 9144000"/>
              <a:gd name="connsiteY26" fmla="*/ 5105400 h 5105400"/>
              <a:gd name="connsiteX27" fmla="*/ 6300872 w 9144000"/>
              <a:gd name="connsiteY27" fmla="*/ 5105400 h 5105400"/>
              <a:gd name="connsiteX28" fmla="*/ 5653976 w 9144000"/>
              <a:gd name="connsiteY28" fmla="*/ 5105400 h 5105400"/>
              <a:gd name="connsiteX29" fmla="*/ 4932659 w 9144000"/>
              <a:gd name="connsiteY29" fmla="*/ 5105400 h 5105400"/>
              <a:gd name="connsiteX30" fmla="*/ 4211341 w 9144000"/>
              <a:gd name="connsiteY30" fmla="*/ 5105400 h 5105400"/>
              <a:gd name="connsiteX31" fmla="*/ 3564445 w 9144000"/>
              <a:gd name="connsiteY31" fmla="*/ 5105400 h 5105400"/>
              <a:gd name="connsiteX32" fmla="*/ 3066393 w 9144000"/>
              <a:gd name="connsiteY32" fmla="*/ 5105400 h 5105400"/>
              <a:gd name="connsiteX33" fmla="*/ 2419497 w 9144000"/>
              <a:gd name="connsiteY33" fmla="*/ 5105400 h 5105400"/>
              <a:gd name="connsiteX34" fmla="*/ 2070287 w 9144000"/>
              <a:gd name="connsiteY34" fmla="*/ 5105400 h 5105400"/>
              <a:gd name="connsiteX35" fmla="*/ 1572235 w 9144000"/>
              <a:gd name="connsiteY35" fmla="*/ 5105400 h 5105400"/>
              <a:gd name="connsiteX36" fmla="*/ 850917 w 9144000"/>
              <a:gd name="connsiteY36" fmla="*/ 5105400 h 5105400"/>
              <a:gd name="connsiteX37" fmla="*/ 0 w 9144000"/>
              <a:gd name="connsiteY37" fmla="*/ 4254483 h 5105400"/>
              <a:gd name="connsiteX38" fmla="*/ 0 w 9144000"/>
              <a:gd name="connsiteY38" fmla="*/ 3653186 h 5105400"/>
              <a:gd name="connsiteX39" fmla="*/ 0 w 9144000"/>
              <a:gd name="connsiteY39" fmla="*/ 3188032 h 5105400"/>
              <a:gd name="connsiteX40" fmla="*/ 0 w 9144000"/>
              <a:gd name="connsiteY40" fmla="*/ 2586736 h 5105400"/>
              <a:gd name="connsiteX41" fmla="*/ 0 w 9144000"/>
              <a:gd name="connsiteY41" fmla="*/ 2121582 h 5105400"/>
              <a:gd name="connsiteX42" fmla="*/ 0 w 9144000"/>
              <a:gd name="connsiteY42" fmla="*/ 1520285 h 5105400"/>
              <a:gd name="connsiteX43" fmla="*/ 0 w 9144000"/>
              <a:gd name="connsiteY43" fmla="*/ 85091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44000" h="5105400" fill="none" extrusionOk="0">
                <a:moveTo>
                  <a:pt x="0" y="850917"/>
                </a:moveTo>
                <a:cubicBezTo>
                  <a:pt x="123420" y="430376"/>
                  <a:pt x="345695" y="-10485"/>
                  <a:pt x="850917" y="0"/>
                </a:cubicBezTo>
                <a:cubicBezTo>
                  <a:pt x="1157001" y="-80572"/>
                  <a:pt x="1426463" y="31246"/>
                  <a:pt x="1572235" y="0"/>
                </a:cubicBezTo>
                <a:cubicBezTo>
                  <a:pt x="1718007" y="-31246"/>
                  <a:pt x="2007646" y="6416"/>
                  <a:pt x="2144709" y="0"/>
                </a:cubicBezTo>
                <a:cubicBezTo>
                  <a:pt x="2281772" y="-6416"/>
                  <a:pt x="2528878" y="41683"/>
                  <a:pt x="2866027" y="0"/>
                </a:cubicBezTo>
                <a:cubicBezTo>
                  <a:pt x="3203176" y="-41683"/>
                  <a:pt x="3247229" y="45379"/>
                  <a:pt x="3364079" y="0"/>
                </a:cubicBezTo>
                <a:cubicBezTo>
                  <a:pt x="3480929" y="-45379"/>
                  <a:pt x="3640247" y="595"/>
                  <a:pt x="3713289" y="0"/>
                </a:cubicBezTo>
                <a:cubicBezTo>
                  <a:pt x="3786331" y="-595"/>
                  <a:pt x="4016701" y="15711"/>
                  <a:pt x="4285763" y="0"/>
                </a:cubicBezTo>
                <a:cubicBezTo>
                  <a:pt x="4554825" y="-15711"/>
                  <a:pt x="4704172" y="68464"/>
                  <a:pt x="4858237" y="0"/>
                </a:cubicBezTo>
                <a:cubicBezTo>
                  <a:pt x="5012302" y="-68464"/>
                  <a:pt x="5373680" y="35458"/>
                  <a:pt x="5505133" y="0"/>
                </a:cubicBezTo>
                <a:cubicBezTo>
                  <a:pt x="5636586" y="-35458"/>
                  <a:pt x="5744071" y="27341"/>
                  <a:pt x="5854342" y="0"/>
                </a:cubicBezTo>
                <a:cubicBezTo>
                  <a:pt x="5964613" y="-27341"/>
                  <a:pt x="6115483" y="21913"/>
                  <a:pt x="6203552" y="0"/>
                </a:cubicBezTo>
                <a:cubicBezTo>
                  <a:pt x="6291621" y="-21913"/>
                  <a:pt x="6514266" y="15605"/>
                  <a:pt x="6627183" y="0"/>
                </a:cubicBezTo>
                <a:cubicBezTo>
                  <a:pt x="6740100" y="-15605"/>
                  <a:pt x="6848812" y="13615"/>
                  <a:pt x="6976392" y="0"/>
                </a:cubicBezTo>
                <a:cubicBezTo>
                  <a:pt x="7103972" y="-13615"/>
                  <a:pt x="7306084" y="8058"/>
                  <a:pt x="7400023" y="0"/>
                </a:cubicBezTo>
                <a:cubicBezTo>
                  <a:pt x="7493962" y="-8058"/>
                  <a:pt x="8060463" y="13974"/>
                  <a:pt x="8293083" y="0"/>
                </a:cubicBezTo>
                <a:cubicBezTo>
                  <a:pt x="8795915" y="116174"/>
                  <a:pt x="9082989" y="337974"/>
                  <a:pt x="9144000" y="850917"/>
                </a:cubicBezTo>
                <a:cubicBezTo>
                  <a:pt x="9156233" y="1044918"/>
                  <a:pt x="9107921" y="1126371"/>
                  <a:pt x="9144000" y="1316071"/>
                </a:cubicBezTo>
                <a:cubicBezTo>
                  <a:pt x="9180079" y="1505771"/>
                  <a:pt x="9131077" y="1742580"/>
                  <a:pt x="9144000" y="1917368"/>
                </a:cubicBezTo>
                <a:cubicBezTo>
                  <a:pt x="9156923" y="2092156"/>
                  <a:pt x="9097538" y="2320988"/>
                  <a:pt x="9144000" y="2450593"/>
                </a:cubicBezTo>
                <a:cubicBezTo>
                  <a:pt x="9190462" y="2580198"/>
                  <a:pt x="9140854" y="2822228"/>
                  <a:pt x="9144000" y="2949783"/>
                </a:cubicBezTo>
                <a:cubicBezTo>
                  <a:pt x="9147146" y="3077338"/>
                  <a:pt x="9122005" y="3241932"/>
                  <a:pt x="9144000" y="3483008"/>
                </a:cubicBezTo>
                <a:cubicBezTo>
                  <a:pt x="9165995" y="3724085"/>
                  <a:pt x="9070513" y="4018019"/>
                  <a:pt x="9144000" y="4254483"/>
                </a:cubicBezTo>
                <a:cubicBezTo>
                  <a:pt x="9090314" y="4763810"/>
                  <a:pt x="8743586" y="5115085"/>
                  <a:pt x="8293083" y="5105400"/>
                </a:cubicBezTo>
                <a:cubicBezTo>
                  <a:pt x="8097662" y="5115498"/>
                  <a:pt x="7943199" y="5075632"/>
                  <a:pt x="7795030" y="5105400"/>
                </a:cubicBezTo>
                <a:cubicBezTo>
                  <a:pt x="7646861" y="5135168"/>
                  <a:pt x="7520208" y="5074738"/>
                  <a:pt x="7371399" y="5105400"/>
                </a:cubicBezTo>
                <a:cubicBezTo>
                  <a:pt x="7222590" y="5136062"/>
                  <a:pt x="7044700" y="5074197"/>
                  <a:pt x="6798925" y="5105400"/>
                </a:cubicBezTo>
                <a:cubicBezTo>
                  <a:pt x="6553150" y="5136603"/>
                  <a:pt x="6457627" y="5073799"/>
                  <a:pt x="6300872" y="5105400"/>
                </a:cubicBezTo>
                <a:cubicBezTo>
                  <a:pt x="6144117" y="5137001"/>
                  <a:pt x="5947464" y="5082823"/>
                  <a:pt x="5653976" y="5105400"/>
                </a:cubicBezTo>
                <a:cubicBezTo>
                  <a:pt x="5360488" y="5127977"/>
                  <a:pt x="5119275" y="5036156"/>
                  <a:pt x="4932659" y="5105400"/>
                </a:cubicBezTo>
                <a:cubicBezTo>
                  <a:pt x="4746043" y="5174644"/>
                  <a:pt x="4438124" y="5094272"/>
                  <a:pt x="4211341" y="5105400"/>
                </a:cubicBezTo>
                <a:cubicBezTo>
                  <a:pt x="3984558" y="5116528"/>
                  <a:pt x="3796903" y="5087447"/>
                  <a:pt x="3564445" y="5105400"/>
                </a:cubicBezTo>
                <a:cubicBezTo>
                  <a:pt x="3331987" y="5123353"/>
                  <a:pt x="3310540" y="5058362"/>
                  <a:pt x="3066393" y="5105400"/>
                </a:cubicBezTo>
                <a:cubicBezTo>
                  <a:pt x="2822246" y="5152438"/>
                  <a:pt x="2624907" y="5091480"/>
                  <a:pt x="2419497" y="5105400"/>
                </a:cubicBezTo>
                <a:cubicBezTo>
                  <a:pt x="2214087" y="5119320"/>
                  <a:pt x="2244766" y="5088677"/>
                  <a:pt x="2070287" y="5105400"/>
                </a:cubicBezTo>
                <a:cubicBezTo>
                  <a:pt x="1895808" y="5122123"/>
                  <a:pt x="1685660" y="5101291"/>
                  <a:pt x="1572235" y="5105400"/>
                </a:cubicBezTo>
                <a:cubicBezTo>
                  <a:pt x="1458810" y="5109509"/>
                  <a:pt x="1043927" y="5032257"/>
                  <a:pt x="850917" y="5105400"/>
                </a:cubicBezTo>
                <a:cubicBezTo>
                  <a:pt x="301850" y="5037499"/>
                  <a:pt x="-35591" y="4726950"/>
                  <a:pt x="0" y="4254483"/>
                </a:cubicBezTo>
                <a:cubicBezTo>
                  <a:pt x="-60503" y="4096199"/>
                  <a:pt x="52581" y="3945680"/>
                  <a:pt x="0" y="3653186"/>
                </a:cubicBezTo>
                <a:cubicBezTo>
                  <a:pt x="-52581" y="3360692"/>
                  <a:pt x="52499" y="3353996"/>
                  <a:pt x="0" y="3188032"/>
                </a:cubicBezTo>
                <a:cubicBezTo>
                  <a:pt x="-52499" y="3022068"/>
                  <a:pt x="56910" y="2830353"/>
                  <a:pt x="0" y="2586736"/>
                </a:cubicBezTo>
                <a:cubicBezTo>
                  <a:pt x="-56910" y="2343119"/>
                  <a:pt x="45033" y="2338092"/>
                  <a:pt x="0" y="2121582"/>
                </a:cubicBezTo>
                <a:cubicBezTo>
                  <a:pt x="-45033" y="1905072"/>
                  <a:pt x="42486" y="1653770"/>
                  <a:pt x="0" y="1520285"/>
                </a:cubicBezTo>
                <a:cubicBezTo>
                  <a:pt x="-42486" y="1386800"/>
                  <a:pt x="38529" y="1134311"/>
                  <a:pt x="0" y="850917"/>
                </a:cubicBezTo>
                <a:close/>
              </a:path>
              <a:path w="9144000" h="5105400" stroke="0" extrusionOk="0">
                <a:moveTo>
                  <a:pt x="0" y="850917"/>
                </a:moveTo>
                <a:cubicBezTo>
                  <a:pt x="123663" y="411878"/>
                  <a:pt x="452168" y="-52315"/>
                  <a:pt x="850917" y="0"/>
                </a:cubicBezTo>
                <a:cubicBezTo>
                  <a:pt x="1163337" y="-71059"/>
                  <a:pt x="1414929" y="4327"/>
                  <a:pt x="1572235" y="0"/>
                </a:cubicBezTo>
                <a:cubicBezTo>
                  <a:pt x="1729541" y="-4327"/>
                  <a:pt x="1825192" y="21742"/>
                  <a:pt x="1921444" y="0"/>
                </a:cubicBezTo>
                <a:cubicBezTo>
                  <a:pt x="2017696" y="-21742"/>
                  <a:pt x="2406616" y="30897"/>
                  <a:pt x="2642762" y="0"/>
                </a:cubicBezTo>
                <a:cubicBezTo>
                  <a:pt x="2878908" y="-30897"/>
                  <a:pt x="3095142" y="1382"/>
                  <a:pt x="3289658" y="0"/>
                </a:cubicBezTo>
                <a:cubicBezTo>
                  <a:pt x="3484174" y="-1382"/>
                  <a:pt x="3646785" y="23877"/>
                  <a:pt x="3936554" y="0"/>
                </a:cubicBezTo>
                <a:cubicBezTo>
                  <a:pt x="4226323" y="-23877"/>
                  <a:pt x="4287423" y="59995"/>
                  <a:pt x="4583449" y="0"/>
                </a:cubicBezTo>
                <a:cubicBezTo>
                  <a:pt x="4879475" y="-59995"/>
                  <a:pt x="5159690" y="75674"/>
                  <a:pt x="5304767" y="0"/>
                </a:cubicBezTo>
                <a:cubicBezTo>
                  <a:pt x="5449844" y="-75674"/>
                  <a:pt x="5760147" y="17298"/>
                  <a:pt x="5877241" y="0"/>
                </a:cubicBezTo>
                <a:cubicBezTo>
                  <a:pt x="5994335" y="-17298"/>
                  <a:pt x="6076199" y="33133"/>
                  <a:pt x="6226451" y="0"/>
                </a:cubicBezTo>
                <a:cubicBezTo>
                  <a:pt x="6376703" y="-33133"/>
                  <a:pt x="6572339" y="46176"/>
                  <a:pt x="6873347" y="0"/>
                </a:cubicBezTo>
                <a:cubicBezTo>
                  <a:pt x="7174355" y="-46176"/>
                  <a:pt x="7305659" y="57789"/>
                  <a:pt x="7594664" y="0"/>
                </a:cubicBezTo>
                <a:cubicBezTo>
                  <a:pt x="7883669" y="-57789"/>
                  <a:pt x="7954371" y="3101"/>
                  <a:pt x="8293083" y="0"/>
                </a:cubicBezTo>
                <a:cubicBezTo>
                  <a:pt x="8691152" y="-86538"/>
                  <a:pt x="9036372" y="391037"/>
                  <a:pt x="9144000" y="850917"/>
                </a:cubicBezTo>
                <a:cubicBezTo>
                  <a:pt x="9197054" y="1054065"/>
                  <a:pt x="9117207" y="1161630"/>
                  <a:pt x="9144000" y="1350107"/>
                </a:cubicBezTo>
                <a:cubicBezTo>
                  <a:pt x="9170793" y="1538584"/>
                  <a:pt x="9118012" y="1696889"/>
                  <a:pt x="9144000" y="1883332"/>
                </a:cubicBezTo>
                <a:cubicBezTo>
                  <a:pt x="9169988" y="2069775"/>
                  <a:pt x="9120470" y="2221172"/>
                  <a:pt x="9144000" y="2348486"/>
                </a:cubicBezTo>
                <a:cubicBezTo>
                  <a:pt x="9167530" y="2475800"/>
                  <a:pt x="9139738" y="2640352"/>
                  <a:pt x="9144000" y="2881711"/>
                </a:cubicBezTo>
                <a:cubicBezTo>
                  <a:pt x="9148262" y="3123071"/>
                  <a:pt x="9128790" y="3329814"/>
                  <a:pt x="9144000" y="3517044"/>
                </a:cubicBezTo>
                <a:cubicBezTo>
                  <a:pt x="9159210" y="3704274"/>
                  <a:pt x="9081682" y="3983491"/>
                  <a:pt x="9144000" y="4254483"/>
                </a:cubicBezTo>
                <a:cubicBezTo>
                  <a:pt x="9031477" y="4805540"/>
                  <a:pt x="8811520" y="5086847"/>
                  <a:pt x="8293083" y="5105400"/>
                </a:cubicBezTo>
                <a:cubicBezTo>
                  <a:pt x="7996015" y="5161520"/>
                  <a:pt x="7825260" y="5080292"/>
                  <a:pt x="7571765" y="5105400"/>
                </a:cubicBezTo>
                <a:cubicBezTo>
                  <a:pt x="7318270" y="5130508"/>
                  <a:pt x="7356646" y="5103429"/>
                  <a:pt x="7222556" y="5105400"/>
                </a:cubicBezTo>
                <a:cubicBezTo>
                  <a:pt x="7088466" y="5107371"/>
                  <a:pt x="7020443" y="5094960"/>
                  <a:pt x="6873347" y="5105400"/>
                </a:cubicBezTo>
                <a:cubicBezTo>
                  <a:pt x="6726251" y="5115840"/>
                  <a:pt x="6385709" y="5080850"/>
                  <a:pt x="6226451" y="5105400"/>
                </a:cubicBezTo>
                <a:cubicBezTo>
                  <a:pt x="6067193" y="5129950"/>
                  <a:pt x="6037753" y="5088119"/>
                  <a:pt x="5877241" y="5105400"/>
                </a:cubicBezTo>
                <a:cubicBezTo>
                  <a:pt x="5716729" y="5122681"/>
                  <a:pt x="5540859" y="5051691"/>
                  <a:pt x="5230345" y="5105400"/>
                </a:cubicBezTo>
                <a:cubicBezTo>
                  <a:pt x="4919831" y="5159109"/>
                  <a:pt x="4895589" y="5097643"/>
                  <a:pt x="4806714" y="5105400"/>
                </a:cubicBezTo>
                <a:cubicBezTo>
                  <a:pt x="4717839" y="5113157"/>
                  <a:pt x="4455135" y="5084724"/>
                  <a:pt x="4159818" y="5105400"/>
                </a:cubicBezTo>
                <a:cubicBezTo>
                  <a:pt x="3864501" y="5126076"/>
                  <a:pt x="3649235" y="5054972"/>
                  <a:pt x="3438501" y="5105400"/>
                </a:cubicBezTo>
                <a:cubicBezTo>
                  <a:pt x="3227767" y="5155828"/>
                  <a:pt x="2881777" y="5094794"/>
                  <a:pt x="2717183" y="5105400"/>
                </a:cubicBezTo>
                <a:cubicBezTo>
                  <a:pt x="2552589" y="5116006"/>
                  <a:pt x="2488798" y="5084146"/>
                  <a:pt x="2367974" y="5105400"/>
                </a:cubicBezTo>
                <a:cubicBezTo>
                  <a:pt x="2247150" y="5126654"/>
                  <a:pt x="1862854" y="5083379"/>
                  <a:pt x="1646656" y="5105400"/>
                </a:cubicBezTo>
                <a:cubicBezTo>
                  <a:pt x="1430458" y="5127421"/>
                  <a:pt x="1092886" y="5087013"/>
                  <a:pt x="850917" y="5105400"/>
                </a:cubicBezTo>
                <a:cubicBezTo>
                  <a:pt x="431274" y="5098296"/>
                  <a:pt x="-62925" y="4665810"/>
                  <a:pt x="0" y="4254483"/>
                </a:cubicBezTo>
                <a:cubicBezTo>
                  <a:pt x="-20424" y="4014460"/>
                  <a:pt x="53411" y="3965234"/>
                  <a:pt x="0" y="3721258"/>
                </a:cubicBezTo>
                <a:cubicBezTo>
                  <a:pt x="-53411" y="3477283"/>
                  <a:pt x="36748" y="3339315"/>
                  <a:pt x="0" y="3188032"/>
                </a:cubicBezTo>
                <a:cubicBezTo>
                  <a:pt x="-36748" y="3036749"/>
                  <a:pt x="37318" y="2856989"/>
                  <a:pt x="0" y="2620771"/>
                </a:cubicBezTo>
                <a:cubicBezTo>
                  <a:pt x="-37318" y="2384553"/>
                  <a:pt x="16401" y="2336508"/>
                  <a:pt x="0" y="2155617"/>
                </a:cubicBezTo>
                <a:cubicBezTo>
                  <a:pt x="-16401" y="1974726"/>
                  <a:pt x="8624" y="1846890"/>
                  <a:pt x="0" y="1690463"/>
                </a:cubicBezTo>
                <a:cubicBezTo>
                  <a:pt x="-8624" y="1534036"/>
                  <a:pt x="98858" y="1128875"/>
                  <a:pt x="0" y="850917"/>
                </a:cubicBezTo>
                <a:close/>
              </a:path>
            </a:pathLst>
          </a:custGeom>
          <a:solidFill>
            <a:schemeClr val="bg1"/>
          </a:solidFill>
          <a:ln w="38100">
            <a:extLst>
              <a:ext uri="{C807C97D-BFC1-408E-A445-0C87EB9F89A2}">
                <ask:lineSketchStyleProps xmlns:ask="http://schemas.microsoft.com/office/drawing/2018/sketchyshapes" sd="270316637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2759" y="786479"/>
            <a:ext cx="5996469" cy="60715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FB21E8F5-AD98-69BA-6D3B-37254AEA8DDD}"/>
              </a:ext>
            </a:extLst>
          </p:cNvPr>
          <p:cNvGrpSpPr/>
          <p:nvPr/>
        </p:nvGrpSpPr>
        <p:grpSpPr>
          <a:xfrm>
            <a:off x="-290987" y="817880"/>
            <a:ext cx="8063387" cy="5640070"/>
            <a:chOff x="4149463" y="8204395"/>
            <a:chExt cx="7193902" cy="5640070"/>
          </a:xfrm>
        </p:grpSpPr>
        <p:sp>
          <p:nvSpPr>
            <p:cNvPr id="12" name="TextBox 11">
              <a:extLst>
                <a:ext uri="{FF2B5EF4-FFF2-40B4-BE49-F238E27FC236}">
                  <a16:creationId xmlns:a16="http://schemas.microsoft.com/office/drawing/2014/main" id="{8B7655EE-A0F2-E3B0-33C8-1B5E70428A07}"/>
                </a:ext>
              </a:extLst>
            </p:cNvPr>
            <p:cNvSpPr txBox="1"/>
            <p:nvPr/>
          </p:nvSpPr>
          <p:spPr>
            <a:xfrm>
              <a:off x="4149463" y="8204395"/>
              <a:ext cx="7193902" cy="5640070"/>
            </a:xfrm>
            <a:prstGeom prst="rect">
              <a:avLst/>
            </a:prstGeom>
            <a:noFill/>
          </p:spPr>
          <p:txBody>
            <a:bodyPr wrap="square" rtlCol="0">
              <a:spAutoFit/>
            </a:bodyPr>
            <a:lstStyle/>
            <a:p>
              <a:pPr algn="ctr">
                <a:lnSpc>
                  <a:spcPct val="130000"/>
                </a:lnSpc>
              </a:pPr>
              <a:r>
                <a:rPr lang="en-US" sz="9600" b="1" dirty="0">
                  <a:ln w="330200">
                    <a:solidFill>
                      <a:srgbClr val="CCFFFF"/>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TẠM BIỆT VÀ HẸN GẶP LẠI</a:t>
              </a:r>
            </a:p>
          </p:txBody>
        </p:sp>
        <p:sp>
          <p:nvSpPr>
            <p:cNvPr id="13" name="TextBox 12">
              <a:extLst>
                <a:ext uri="{FF2B5EF4-FFF2-40B4-BE49-F238E27FC236}">
                  <a16:creationId xmlns:a16="http://schemas.microsoft.com/office/drawing/2014/main" id="{3A54154A-A56B-7E7A-84C2-AF69EB6A271D}"/>
                </a:ext>
              </a:extLst>
            </p:cNvPr>
            <p:cNvSpPr txBox="1"/>
            <p:nvPr/>
          </p:nvSpPr>
          <p:spPr>
            <a:xfrm>
              <a:off x="4149463" y="8204395"/>
              <a:ext cx="7193902" cy="5640070"/>
            </a:xfrm>
            <a:prstGeom prst="rect">
              <a:avLst/>
            </a:prstGeom>
            <a:noFill/>
          </p:spPr>
          <p:txBody>
            <a:bodyPr wrap="square" rtlCol="0">
              <a:spAutoFit/>
            </a:bodyPr>
            <a:lstStyle/>
            <a:p>
              <a:pPr algn="ctr">
                <a:lnSpc>
                  <a:spcPct val="130000"/>
                </a:lnSpc>
              </a:pPr>
              <a:r>
                <a:rPr lang="en-US" sz="96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T</a:t>
              </a:r>
              <a:r>
                <a:rPr lang="en-US" sz="96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Ạ</a:t>
              </a:r>
              <a:r>
                <a:rPr lang="en-US" sz="96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M</a:t>
              </a:r>
              <a:r>
                <a:rPr lang="en-US" sz="96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96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B</a:t>
              </a:r>
              <a:r>
                <a:rPr lang="en-US" sz="96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I</a:t>
              </a:r>
              <a:r>
                <a:rPr lang="en-US" sz="96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Ệ</a:t>
              </a:r>
              <a:r>
                <a:rPr lang="en-US" sz="96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T </a:t>
              </a:r>
              <a:r>
                <a:rPr lang="en-US" sz="96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V</a:t>
              </a:r>
              <a:r>
                <a:rPr lang="en-US" sz="96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À</a:t>
              </a:r>
              <a:r>
                <a:rPr lang="en-US" sz="96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96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H</a:t>
              </a:r>
              <a:r>
                <a:rPr lang="en-US" sz="96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Ẹ</a:t>
              </a:r>
              <a:r>
                <a:rPr lang="en-US" sz="96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N </a:t>
              </a:r>
              <a:r>
                <a:rPr lang="en-US" sz="96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G</a:t>
              </a:r>
              <a:r>
                <a:rPr lang="en-US" sz="96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Ặ</a:t>
              </a:r>
              <a:r>
                <a:rPr lang="en-US" sz="96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P</a:t>
              </a:r>
              <a:r>
                <a:rPr lang="en-US" sz="96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96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L</a:t>
              </a:r>
              <a:r>
                <a:rPr lang="en-US" sz="96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Ạ</a:t>
              </a:r>
              <a:r>
                <a:rPr lang="en-US" sz="96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I </a:t>
              </a:r>
            </a:p>
          </p:txBody>
        </p:sp>
      </p:grpSp>
    </p:spTree>
    <p:extLst>
      <p:ext uri="{BB962C8B-B14F-4D97-AF65-F5344CB8AC3E}">
        <p14:creationId xmlns:p14="http://schemas.microsoft.com/office/powerpoint/2010/main" val="119563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17" presetClass="entr" presetSubtype="1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158409" y="3110590"/>
            <a:ext cx="2648120" cy="36637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93013BD-FB17-1E02-0C49-6EB353923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471158"/>
            <a:ext cx="2133600" cy="25951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1F9ABE4-DCCF-F1DB-C1BC-36AB600DD6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4190" y="2192792"/>
            <a:ext cx="4726210" cy="4450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25DF52A-1BAE-9260-6A32-8C4B6FAA1E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28600" y="2608943"/>
            <a:ext cx="3236686" cy="3722883"/>
          </a:xfrm>
          <a:prstGeom prst="rect">
            <a:avLst/>
          </a:prstGeom>
          <a:noFill/>
          <a:extLst>
            <a:ext uri="{909E8E84-426E-40DD-AFC4-6F175D3DCCD1}">
              <a14:hiddenFill xmlns:a14="http://schemas.microsoft.com/office/drawing/2010/main">
                <a:solidFill>
                  <a:srgbClr val="FFFFFF"/>
                </a:solidFill>
              </a14:hiddenFill>
            </a:ext>
          </a:extLst>
        </p:spPr>
      </p:pic>
      <p:sp>
        <p:nvSpPr>
          <p:cNvPr id="18" name="Speech Bubble: Rectangle with Corners Rounded 17">
            <a:extLst>
              <a:ext uri="{FF2B5EF4-FFF2-40B4-BE49-F238E27FC236}">
                <a16:creationId xmlns:a16="http://schemas.microsoft.com/office/drawing/2014/main" id="{5EA88510-2650-5F45-480B-9BE0C58D137B}"/>
              </a:ext>
            </a:extLst>
          </p:cNvPr>
          <p:cNvSpPr/>
          <p:nvPr/>
        </p:nvSpPr>
        <p:spPr>
          <a:xfrm>
            <a:off x="356246" y="961758"/>
            <a:ext cx="2825299" cy="1175335"/>
          </a:xfrm>
          <a:custGeom>
            <a:avLst/>
            <a:gdLst>
              <a:gd name="connsiteX0" fmla="*/ 0 w 2825299"/>
              <a:gd name="connsiteY0" fmla="*/ 195893 h 1175335"/>
              <a:gd name="connsiteX1" fmla="*/ 195893 w 2825299"/>
              <a:gd name="connsiteY1" fmla="*/ 0 h 1175335"/>
              <a:gd name="connsiteX2" fmla="*/ 470883 w 2825299"/>
              <a:gd name="connsiteY2" fmla="*/ 0 h 1175335"/>
              <a:gd name="connsiteX3" fmla="*/ 470883 w 2825299"/>
              <a:gd name="connsiteY3" fmla="*/ 0 h 1175335"/>
              <a:gd name="connsiteX4" fmla="*/ 1177208 w 2825299"/>
              <a:gd name="connsiteY4" fmla="*/ 0 h 1175335"/>
              <a:gd name="connsiteX5" fmla="*/ 2629406 w 2825299"/>
              <a:gd name="connsiteY5" fmla="*/ 0 h 1175335"/>
              <a:gd name="connsiteX6" fmla="*/ 2825299 w 2825299"/>
              <a:gd name="connsiteY6" fmla="*/ 195893 h 1175335"/>
              <a:gd name="connsiteX7" fmla="*/ 2825299 w 2825299"/>
              <a:gd name="connsiteY7" fmla="*/ 685612 h 1175335"/>
              <a:gd name="connsiteX8" fmla="*/ 2825299 w 2825299"/>
              <a:gd name="connsiteY8" fmla="*/ 685612 h 1175335"/>
              <a:gd name="connsiteX9" fmla="*/ 2825299 w 2825299"/>
              <a:gd name="connsiteY9" fmla="*/ 979446 h 1175335"/>
              <a:gd name="connsiteX10" fmla="*/ 2825299 w 2825299"/>
              <a:gd name="connsiteY10" fmla="*/ 979442 h 1175335"/>
              <a:gd name="connsiteX11" fmla="*/ 2629406 w 2825299"/>
              <a:gd name="connsiteY11" fmla="*/ 1175335 h 1175335"/>
              <a:gd name="connsiteX12" fmla="*/ 1177208 w 2825299"/>
              <a:gd name="connsiteY12" fmla="*/ 1175335 h 1175335"/>
              <a:gd name="connsiteX13" fmla="*/ 1187332 w 2825299"/>
              <a:gd name="connsiteY13" fmla="*/ 1730399 h 1175335"/>
              <a:gd name="connsiteX14" fmla="*/ 470883 w 2825299"/>
              <a:gd name="connsiteY14" fmla="*/ 1175335 h 1175335"/>
              <a:gd name="connsiteX15" fmla="*/ 195893 w 2825299"/>
              <a:gd name="connsiteY15" fmla="*/ 1175335 h 1175335"/>
              <a:gd name="connsiteX16" fmla="*/ 0 w 2825299"/>
              <a:gd name="connsiteY16" fmla="*/ 979442 h 1175335"/>
              <a:gd name="connsiteX17" fmla="*/ 0 w 2825299"/>
              <a:gd name="connsiteY17" fmla="*/ 979446 h 1175335"/>
              <a:gd name="connsiteX18" fmla="*/ 0 w 2825299"/>
              <a:gd name="connsiteY18" fmla="*/ 685612 h 1175335"/>
              <a:gd name="connsiteX19" fmla="*/ 0 w 2825299"/>
              <a:gd name="connsiteY19" fmla="*/ 685612 h 1175335"/>
              <a:gd name="connsiteX20" fmla="*/ 0 w 2825299"/>
              <a:gd name="connsiteY20" fmla="*/ 195893 h 117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25299" h="1175335" fill="none" extrusionOk="0">
                <a:moveTo>
                  <a:pt x="0" y="195893"/>
                </a:moveTo>
                <a:cubicBezTo>
                  <a:pt x="896" y="89295"/>
                  <a:pt x="104067" y="11013"/>
                  <a:pt x="195893" y="0"/>
                </a:cubicBezTo>
                <a:cubicBezTo>
                  <a:pt x="293550" y="-2876"/>
                  <a:pt x="366855" y="-8769"/>
                  <a:pt x="470883" y="0"/>
                </a:cubicBezTo>
                <a:lnTo>
                  <a:pt x="470883" y="0"/>
                </a:lnTo>
                <a:cubicBezTo>
                  <a:pt x="695057" y="20456"/>
                  <a:pt x="983322" y="24098"/>
                  <a:pt x="1177208" y="0"/>
                </a:cubicBezTo>
                <a:cubicBezTo>
                  <a:pt x="1891950" y="-1169"/>
                  <a:pt x="2386973" y="-34821"/>
                  <a:pt x="2629406" y="0"/>
                </a:cubicBezTo>
                <a:cubicBezTo>
                  <a:pt x="2740901" y="1620"/>
                  <a:pt x="2817853" y="100345"/>
                  <a:pt x="2825299" y="195893"/>
                </a:cubicBezTo>
                <a:cubicBezTo>
                  <a:pt x="2830317" y="340814"/>
                  <a:pt x="2866804" y="537639"/>
                  <a:pt x="2825299" y="685612"/>
                </a:cubicBezTo>
                <a:lnTo>
                  <a:pt x="2825299" y="685612"/>
                </a:lnTo>
                <a:cubicBezTo>
                  <a:pt x="2847318" y="805600"/>
                  <a:pt x="2843709" y="875349"/>
                  <a:pt x="2825299" y="979446"/>
                </a:cubicBezTo>
                <a:lnTo>
                  <a:pt x="2825299" y="979442"/>
                </a:lnTo>
                <a:cubicBezTo>
                  <a:pt x="2826735" y="1087407"/>
                  <a:pt x="2739678" y="1160326"/>
                  <a:pt x="2629406" y="1175335"/>
                </a:cubicBezTo>
                <a:cubicBezTo>
                  <a:pt x="2454110" y="1223907"/>
                  <a:pt x="1680578" y="1293961"/>
                  <a:pt x="1177208" y="1175335"/>
                </a:cubicBezTo>
                <a:cubicBezTo>
                  <a:pt x="1169663" y="1447432"/>
                  <a:pt x="1141693" y="1662131"/>
                  <a:pt x="1187332" y="1730399"/>
                </a:cubicBezTo>
                <a:cubicBezTo>
                  <a:pt x="989502" y="1509287"/>
                  <a:pt x="702187" y="1301678"/>
                  <a:pt x="470883" y="1175335"/>
                </a:cubicBezTo>
                <a:cubicBezTo>
                  <a:pt x="391203" y="1157635"/>
                  <a:pt x="275646" y="1173821"/>
                  <a:pt x="195893" y="1175335"/>
                </a:cubicBezTo>
                <a:cubicBezTo>
                  <a:pt x="108325" y="1181506"/>
                  <a:pt x="2651" y="1089406"/>
                  <a:pt x="0" y="979442"/>
                </a:cubicBezTo>
                <a:lnTo>
                  <a:pt x="0" y="979446"/>
                </a:lnTo>
                <a:cubicBezTo>
                  <a:pt x="19878" y="913797"/>
                  <a:pt x="1957" y="765277"/>
                  <a:pt x="0" y="685612"/>
                </a:cubicBezTo>
                <a:lnTo>
                  <a:pt x="0" y="685612"/>
                </a:lnTo>
                <a:cubicBezTo>
                  <a:pt x="-38205" y="555022"/>
                  <a:pt x="6502" y="277585"/>
                  <a:pt x="0" y="195893"/>
                </a:cubicBezTo>
                <a:close/>
              </a:path>
              <a:path w="2825299" h="1175335" stroke="0" extrusionOk="0">
                <a:moveTo>
                  <a:pt x="0" y="195893"/>
                </a:moveTo>
                <a:cubicBezTo>
                  <a:pt x="-17975" y="99342"/>
                  <a:pt x="104967" y="-7758"/>
                  <a:pt x="195893" y="0"/>
                </a:cubicBezTo>
                <a:cubicBezTo>
                  <a:pt x="272136" y="191"/>
                  <a:pt x="335550" y="10185"/>
                  <a:pt x="470883" y="0"/>
                </a:cubicBezTo>
                <a:lnTo>
                  <a:pt x="470883" y="0"/>
                </a:lnTo>
                <a:cubicBezTo>
                  <a:pt x="545923" y="50822"/>
                  <a:pt x="993132" y="32643"/>
                  <a:pt x="1177208" y="0"/>
                </a:cubicBezTo>
                <a:cubicBezTo>
                  <a:pt x="1555714" y="-83669"/>
                  <a:pt x="2183900" y="-30306"/>
                  <a:pt x="2629406" y="0"/>
                </a:cubicBezTo>
                <a:cubicBezTo>
                  <a:pt x="2734863" y="-4910"/>
                  <a:pt x="2846084" y="88487"/>
                  <a:pt x="2825299" y="195893"/>
                </a:cubicBezTo>
                <a:cubicBezTo>
                  <a:pt x="2846378" y="382532"/>
                  <a:pt x="2789064" y="553426"/>
                  <a:pt x="2825299" y="685612"/>
                </a:cubicBezTo>
                <a:lnTo>
                  <a:pt x="2825299" y="685612"/>
                </a:lnTo>
                <a:cubicBezTo>
                  <a:pt x="2807976" y="781183"/>
                  <a:pt x="2846494" y="948593"/>
                  <a:pt x="2825299" y="979446"/>
                </a:cubicBezTo>
                <a:lnTo>
                  <a:pt x="2825299" y="979442"/>
                </a:lnTo>
                <a:cubicBezTo>
                  <a:pt x="2835125" y="1084600"/>
                  <a:pt x="2731678" y="1177063"/>
                  <a:pt x="2629406" y="1175335"/>
                </a:cubicBezTo>
                <a:cubicBezTo>
                  <a:pt x="2382872" y="1219106"/>
                  <a:pt x="1384762" y="1245837"/>
                  <a:pt x="1177208" y="1175335"/>
                </a:cubicBezTo>
                <a:cubicBezTo>
                  <a:pt x="1197616" y="1244628"/>
                  <a:pt x="1217377" y="1508982"/>
                  <a:pt x="1187332" y="1730399"/>
                </a:cubicBezTo>
                <a:cubicBezTo>
                  <a:pt x="1076004" y="1600460"/>
                  <a:pt x="734620" y="1314626"/>
                  <a:pt x="470883" y="1175335"/>
                </a:cubicBezTo>
                <a:cubicBezTo>
                  <a:pt x="359282" y="1163565"/>
                  <a:pt x="225000" y="1188644"/>
                  <a:pt x="195893" y="1175335"/>
                </a:cubicBezTo>
                <a:cubicBezTo>
                  <a:pt x="96754" y="1184793"/>
                  <a:pt x="6454" y="1085224"/>
                  <a:pt x="0" y="979442"/>
                </a:cubicBezTo>
                <a:lnTo>
                  <a:pt x="0" y="979446"/>
                </a:lnTo>
                <a:cubicBezTo>
                  <a:pt x="-8606" y="910754"/>
                  <a:pt x="-7386" y="782229"/>
                  <a:pt x="0" y="685612"/>
                </a:cubicBezTo>
                <a:lnTo>
                  <a:pt x="0" y="685612"/>
                </a:lnTo>
                <a:cubicBezTo>
                  <a:pt x="20283" y="472918"/>
                  <a:pt x="-26434" y="258239"/>
                  <a:pt x="0" y="195893"/>
                </a:cubicBezTo>
                <a:close/>
              </a:path>
            </a:pathLst>
          </a:custGeom>
          <a:solidFill>
            <a:srgbClr val="FFFFCC"/>
          </a:solidFill>
          <a:ln w="38100">
            <a:solidFill>
              <a:srgbClr val="CC9900"/>
            </a:solidFill>
            <a:extLst>
              <a:ext uri="{C807C97D-BFC1-408E-A445-0C87EB9F89A2}">
                <ask:lineSketchStyleProps xmlns:ask="http://schemas.microsoft.com/office/drawing/2018/sketchyshapes" sd="1554387915">
                  <a:prstGeom prst="wedgeRoundRectCallout">
                    <a:avLst>
                      <a:gd name="adj1" fmla="val -7975"/>
                      <a:gd name="adj2" fmla="val 97226"/>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Hai </a:t>
            </a:r>
            <a:r>
              <a:rPr lang="en-US" sz="3200" dirty="0" err="1"/>
              <a:t>chị</a:t>
            </a:r>
            <a:r>
              <a:rPr lang="en-US" sz="3200" dirty="0"/>
              <a:t> </a:t>
            </a:r>
            <a:r>
              <a:rPr lang="en-US" sz="3200" dirty="0" err="1"/>
              <a:t>em</a:t>
            </a:r>
            <a:r>
              <a:rPr lang="en-US" sz="3200" dirty="0"/>
              <a:t> </a:t>
            </a:r>
            <a:r>
              <a:rPr lang="en-US" sz="3200" dirty="0" err="1"/>
              <a:t>đã</a:t>
            </a:r>
            <a:r>
              <a:rPr lang="en-US" sz="3200" dirty="0"/>
              <a:t> </a:t>
            </a:r>
            <a:r>
              <a:rPr lang="en-US" sz="3200" dirty="0" err="1"/>
              <a:t>ăn</a:t>
            </a:r>
            <a:r>
              <a:rPr lang="en-US" sz="3200" dirty="0"/>
              <a:t> 8 </a:t>
            </a:r>
            <a:r>
              <a:rPr lang="en-US" sz="3200" dirty="0" err="1"/>
              <a:t>cái</a:t>
            </a:r>
            <a:r>
              <a:rPr lang="en-US" sz="3200" dirty="0"/>
              <a:t> </a:t>
            </a:r>
            <a:r>
              <a:rPr lang="en-US" sz="3200" dirty="0" err="1"/>
              <a:t>kẹo</a:t>
            </a:r>
            <a:r>
              <a:rPr lang="en-US" sz="3200" dirty="0"/>
              <a:t>.</a:t>
            </a:r>
          </a:p>
        </p:txBody>
      </p:sp>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4091440" y="885804"/>
            <a:ext cx="3362329" cy="1404376"/>
          </a:xfrm>
          <a:custGeom>
            <a:avLst/>
            <a:gdLst>
              <a:gd name="connsiteX0" fmla="*/ 0 w 3362329"/>
              <a:gd name="connsiteY0" fmla="*/ 234067 h 1404376"/>
              <a:gd name="connsiteX1" fmla="*/ 234067 w 3362329"/>
              <a:gd name="connsiteY1" fmla="*/ 0 h 1404376"/>
              <a:gd name="connsiteX2" fmla="*/ 1961359 w 3362329"/>
              <a:gd name="connsiteY2" fmla="*/ 0 h 1404376"/>
              <a:gd name="connsiteX3" fmla="*/ 1961359 w 3362329"/>
              <a:gd name="connsiteY3" fmla="*/ 0 h 1404376"/>
              <a:gd name="connsiteX4" fmla="*/ 2801941 w 3362329"/>
              <a:gd name="connsiteY4" fmla="*/ 0 h 1404376"/>
              <a:gd name="connsiteX5" fmla="*/ 3128262 w 3362329"/>
              <a:gd name="connsiteY5" fmla="*/ 0 h 1404376"/>
              <a:gd name="connsiteX6" fmla="*/ 3362329 w 3362329"/>
              <a:gd name="connsiteY6" fmla="*/ 234067 h 1404376"/>
              <a:gd name="connsiteX7" fmla="*/ 3362329 w 3362329"/>
              <a:gd name="connsiteY7" fmla="*/ 819219 h 1404376"/>
              <a:gd name="connsiteX8" fmla="*/ 3362329 w 3362329"/>
              <a:gd name="connsiteY8" fmla="*/ 819219 h 1404376"/>
              <a:gd name="connsiteX9" fmla="*/ 3362329 w 3362329"/>
              <a:gd name="connsiteY9" fmla="*/ 1170313 h 1404376"/>
              <a:gd name="connsiteX10" fmla="*/ 3362329 w 3362329"/>
              <a:gd name="connsiteY10" fmla="*/ 1170309 h 1404376"/>
              <a:gd name="connsiteX11" fmla="*/ 3128262 w 3362329"/>
              <a:gd name="connsiteY11" fmla="*/ 1404376 h 1404376"/>
              <a:gd name="connsiteX12" fmla="*/ 2801941 w 3362329"/>
              <a:gd name="connsiteY12" fmla="*/ 1404376 h 1404376"/>
              <a:gd name="connsiteX13" fmla="*/ 1830654 w 3362329"/>
              <a:gd name="connsiteY13" fmla="*/ 1887369 h 1404376"/>
              <a:gd name="connsiteX14" fmla="*/ 1961359 w 3362329"/>
              <a:gd name="connsiteY14" fmla="*/ 1404376 h 1404376"/>
              <a:gd name="connsiteX15" fmla="*/ 234067 w 3362329"/>
              <a:gd name="connsiteY15" fmla="*/ 1404376 h 1404376"/>
              <a:gd name="connsiteX16" fmla="*/ 0 w 3362329"/>
              <a:gd name="connsiteY16" fmla="*/ 1170309 h 1404376"/>
              <a:gd name="connsiteX17" fmla="*/ 0 w 3362329"/>
              <a:gd name="connsiteY17" fmla="*/ 1170313 h 1404376"/>
              <a:gd name="connsiteX18" fmla="*/ 0 w 3362329"/>
              <a:gd name="connsiteY18" fmla="*/ 819219 h 1404376"/>
              <a:gd name="connsiteX19" fmla="*/ 0 w 3362329"/>
              <a:gd name="connsiteY19" fmla="*/ 819219 h 1404376"/>
              <a:gd name="connsiteX20" fmla="*/ 0 w 3362329"/>
              <a:gd name="connsiteY20" fmla="*/ 234067 h 140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1404376" fill="none" extrusionOk="0">
                <a:moveTo>
                  <a:pt x="0" y="234067"/>
                </a:moveTo>
                <a:cubicBezTo>
                  <a:pt x="-4182" y="96119"/>
                  <a:pt x="102432" y="19227"/>
                  <a:pt x="234067" y="0"/>
                </a:cubicBezTo>
                <a:cubicBezTo>
                  <a:pt x="559127" y="-73565"/>
                  <a:pt x="1488569" y="-49234"/>
                  <a:pt x="1961359" y="0"/>
                </a:cubicBezTo>
                <a:lnTo>
                  <a:pt x="1961359" y="0"/>
                </a:lnTo>
                <a:cubicBezTo>
                  <a:pt x="2256150" y="12032"/>
                  <a:pt x="2529601" y="-57345"/>
                  <a:pt x="2801941" y="0"/>
                </a:cubicBezTo>
                <a:cubicBezTo>
                  <a:pt x="2837353" y="-2947"/>
                  <a:pt x="3027363" y="-9456"/>
                  <a:pt x="3128262" y="0"/>
                </a:cubicBezTo>
                <a:cubicBezTo>
                  <a:pt x="3232080" y="-4133"/>
                  <a:pt x="3354573" y="104162"/>
                  <a:pt x="3362329" y="234067"/>
                </a:cubicBezTo>
                <a:cubicBezTo>
                  <a:pt x="3363005" y="413603"/>
                  <a:pt x="3376744" y="549582"/>
                  <a:pt x="3362329" y="819219"/>
                </a:cubicBezTo>
                <a:lnTo>
                  <a:pt x="3362329" y="819219"/>
                </a:lnTo>
                <a:cubicBezTo>
                  <a:pt x="3370938" y="876300"/>
                  <a:pt x="3360188" y="1053093"/>
                  <a:pt x="3362329" y="1170313"/>
                </a:cubicBezTo>
                <a:lnTo>
                  <a:pt x="3362329" y="1170309"/>
                </a:lnTo>
                <a:cubicBezTo>
                  <a:pt x="3377958" y="1314535"/>
                  <a:pt x="3241273" y="1401838"/>
                  <a:pt x="3128262" y="1404376"/>
                </a:cubicBezTo>
                <a:cubicBezTo>
                  <a:pt x="2992192" y="1377267"/>
                  <a:pt x="2925901" y="1424032"/>
                  <a:pt x="2801941" y="1404376"/>
                </a:cubicBezTo>
                <a:cubicBezTo>
                  <a:pt x="2621235" y="1602062"/>
                  <a:pt x="2309831" y="1648487"/>
                  <a:pt x="1830654" y="1887369"/>
                </a:cubicBezTo>
                <a:cubicBezTo>
                  <a:pt x="1931406" y="1682862"/>
                  <a:pt x="1930985" y="1489496"/>
                  <a:pt x="1961359" y="1404376"/>
                </a:cubicBezTo>
                <a:cubicBezTo>
                  <a:pt x="1464797" y="1317192"/>
                  <a:pt x="552097" y="1387804"/>
                  <a:pt x="234067" y="1404376"/>
                </a:cubicBezTo>
                <a:cubicBezTo>
                  <a:pt x="104875" y="1400871"/>
                  <a:pt x="11228" y="1299924"/>
                  <a:pt x="0" y="1170309"/>
                </a:cubicBezTo>
                <a:lnTo>
                  <a:pt x="0" y="1170313"/>
                </a:lnTo>
                <a:cubicBezTo>
                  <a:pt x="24721" y="1055583"/>
                  <a:pt x="-1831" y="930595"/>
                  <a:pt x="0" y="819219"/>
                </a:cubicBezTo>
                <a:lnTo>
                  <a:pt x="0" y="819219"/>
                </a:lnTo>
                <a:cubicBezTo>
                  <a:pt x="-18267" y="586196"/>
                  <a:pt x="17571" y="344942"/>
                  <a:pt x="0" y="234067"/>
                </a:cubicBezTo>
                <a:close/>
              </a:path>
              <a:path w="3362329" h="1404376" stroke="0" extrusionOk="0">
                <a:moveTo>
                  <a:pt x="0" y="234067"/>
                </a:moveTo>
                <a:cubicBezTo>
                  <a:pt x="22705" y="95685"/>
                  <a:pt x="96465" y="409"/>
                  <a:pt x="234067" y="0"/>
                </a:cubicBezTo>
                <a:cubicBezTo>
                  <a:pt x="501609" y="-89710"/>
                  <a:pt x="1647904" y="-136444"/>
                  <a:pt x="1961359" y="0"/>
                </a:cubicBezTo>
                <a:lnTo>
                  <a:pt x="1961359" y="0"/>
                </a:lnTo>
                <a:cubicBezTo>
                  <a:pt x="2259498" y="73827"/>
                  <a:pt x="2455286" y="38301"/>
                  <a:pt x="2801941" y="0"/>
                </a:cubicBezTo>
                <a:cubicBezTo>
                  <a:pt x="2914071" y="13697"/>
                  <a:pt x="3039761" y="26452"/>
                  <a:pt x="3128262" y="0"/>
                </a:cubicBezTo>
                <a:cubicBezTo>
                  <a:pt x="3243010" y="8094"/>
                  <a:pt x="3379348" y="103782"/>
                  <a:pt x="3362329" y="234067"/>
                </a:cubicBezTo>
                <a:cubicBezTo>
                  <a:pt x="3362774" y="360752"/>
                  <a:pt x="3339651" y="636725"/>
                  <a:pt x="3362329" y="819219"/>
                </a:cubicBezTo>
                <a:lnTo>
                  <a:pt x="3362329" y="819219"/>
                </a:lnTo>
                <a:cubicBezTo>
                  <a:pt x="3382490" y="890564"/>
                  <a:pt x="3335666" y="1063074"/>
                  <a:pt x="3362329" y="1170313"/>
                </a:cubicBezTo>
                <a:lnTo>
                  <a:pt x="3362329" y="1170309"/>
                </a:lnTo>
                <a:cubicBezTo>
                  <a:pt x="3367428" y="1290581"/>
                  <a:pt x="3266565" y="1413811"/>
                  <a:pt x="3128262" y="1404376"/>
                </a:cubicBezTo>
                <a:cubicBezTo>
                  <a:pt x="3065094" y="1421751"/>
                  <a:pt x="2902922" y="1383570"/>
                  <a:pt x="2801941" y="1404376"/>
                </a:cubicBezTo>
                <a:cubicBezTo>
                  <a:pt x="2566652" y="1443161"/>
                  <a:pt x="2072737" y="1823928"/>
                  <a:pt x="1830654" y="1887369"/>
                </a:cubicBezTo>
                <a:cubicBezTo>
                  <a:pt x="1879154" y="1716249"/>
                  <a:pt x="1932028" y="1471512"/>
                  <a:pt x="1961359" y="1404376"/>
                </a:cubicBezTo>
                <a:cubicBezTo>
                  <a:pt x="1611791" y="1556806"/>
                  <a:pt x="678938" y="1385181"/>
                  <a:pt x="234067" y="1404376"/>
                </a:cubicBezTo>
                <a:cubicBezTo>
                  <a:pt x="112023" y="1406661"/>
                  <a:pt x="978" y="1303281"/>
                  <a:pt x="0" y="1170309"/>
                </a:cubicBezTo>
                <a:lnTo>
                  <a:pt x="0" y="1170313"/>
                </a:lnTo>
                <a:cubicBezTo>
                  <a:pt x="69" y="1093313"/>
                  <a:pt x="31422" y="923313"/>
                  <a:pt x="0" y="819219"/>
                </a:cubicBezTo>
                <a:lnTo>
                  <a:pt x="0" y="819219"/>
                </a:lnTo>
                <a:cubicBezTo>
                  <a:pt x="23423" y="653763"/>
                  <a:pt x="16807" y="519924"/>
                  <a:pt x="0" y="234067"/>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446"/>
                      <a:gd name="adj2" fmla="val 84392"/>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a:t>Bây</a:t>
            </a:r>
            <a:r>
              <a:rPr lang="en-US" sz="3200" dirty="0"/>
              <a:t> </a:t>
            </a:r>
            <a:r>
              <a:rPr lang="en-US" sz="3200" dirty="0" err="1"/>
              <a:t>giờ</a:t>
            </a:r>
            <a:r>
              <a:rPr lang="en-US" sz="3200" dirty="0"/>
              <a:t> </a:t>
            </a:r>
            <a:r>
              <a:rPr lang="en-US" sz="3200" dirty="0" err="1"/>
              <a:t>trong</a:t>
            </a:r>
            <a:r>
              <a:rPr lang="en-US" sz="3200" dirty="0"/>
              <a:t> </a:t>
            </a:r>
            <a:r>
              <a:rPr lang="en-US" sz="3200" dirty="0" err="1"/>
              <a:t>hộp</a:t>
            </a:r>
            <a:r>
              <a:rPr lang="en-US" sz="3200" dirty="0"/>
              <a:t> </a:t>
            </a:r>
            <a:r>
              <a:rPr lang="en-US" sz="3200" dirty="0" err="1"/>
              <a:t>còn</a:t>
            </a:r>
            <a:r>
              <a:rPr lang="en-US" sz="3200" dirty="0"/>
              <a:t> 28 </a:t>
            </a:r>
            <a:r>
              <a:rPr lang="en-US" sz="3200" dirty="0" err="1"/>
              <a:t>cái</a:t>
            </a:r>
            <a:r>
              <a:rPr lang="en-US" sz="3200" dirty="0"/>
              <a:t> </a:t>
            </a:r>
            <a:r>
              <a:rPr lang="en-US" sz="3200" dirty="0" err="1"/>
              <a:t>kẹo</a:t>
            </a:r>
            <a:r>
              <a:rPr lang="en-US" sz="3200" dirty="0"/>
              <a:t>.</a:t>
            </a:r>
          </a:p>
        </p:txBody>
      </p:sp>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7766842" y="1728134"/>
            <a:ext cx="3362329" cy="1404376"/>
          </a:xfrm>
          <a:custGeom>
            <a:avLst/>
            <a:gdLst>
              <a:gd name="connsiteX0" fmla="*/ 0 w 3362329"/>
              <a:gd name="connsiteY0" fmla="*/ 234067 h 1404376"/>
              <a:gd name="connsiteX1" fmla="*/ 234067 w 3362329"/>
              <a:gd name="connsiteY1" fmla="*/ 0 h 1404376"/>
              <a:gd name="connsiteX2" fmla="*/ 1961359 w 3362329"/>
              <a:gd name="connsiteY2" fmla="*/ 0 h 1404376"/>
              <a:gd name="connsiteX3" fmla="*/ 1961359 w 3362329"/>
              <a:gd name="connsiteY3" fmla="*/ 0 h 1404376"/>
              <a:gd name="connsiteX4" fmla="*/ 2801941 w 3362329"/>
              <a:gd name="connsiteY4" fmla="*/ 0 h 1404376"/>
              <a:gd name="connsiteX5" fmla="*/ 3128262 w 3362329"/>
              <a:gd name="connsiteY5" fmla="*/ 0 h 1404376"/>
              <a:gd name="connsiteX6" fmla="*/ 3362329 w 3362329"/>
              <a:gd name="connsiteY6" fmla="*/ 234067 h 1404376"/>
              <a:gd name="connsiteX7" fmla="*/ 3362329 w 3362329"/>
              <a:gd name="connsiteY7" fmla="*/ 819219 h 1404376"/>
              <a:gd name="connsiteX8" fmla="*/ 3362329 w 3362329"/>
              <a:gd name="connsiteY8" fmla="*/ 819219 h 1404376"/>
              <a:gd name="connsiteX9" fmla="*/ 3362329 w 3362329"/>
              <a:gd name="connsiteY9" fmla="*/ 1170313 h 1404376"/>
              <a:gd name="connsiteX10" fmla="*/ 3362329 w 3362329"/>
              <a:gd name="connsiteY10" fmla="*/ 1170309 h 1404376"/>
              <a:gd name="connsiteX11" fmla="*/ 3128262 w 3362329"/>
              <a:gd name="connsiteY11" fmla="*/ 1404376 h 1404376"/>
              <a:gd name="connsiteX12" fmla="*/ 2801941 w 3362329"/>
              <a:gd name="connsiteY12" fmla="*/ 1404376 h 1404376"/>
              <a:gd name="connsiteX13" fmla="*/ 1830654 w 3362329"/>
              <a:gd name="connsiteY13" fmla="*/ 1887369 h 1404376"/>
              <a:gd name="connsiteX14" fmla="*/ 1961359 w 3362329"/>
              <a:gd name="connsiteY14" fmla="*/ 1404376 h 1404376"/>
              <a:gd name="connsiteX15" fmla="*/ 234067 w 3362329"/>
              <a:gd name="connsiteY15" fmla="*/ 1404376 h 1404376"/>
              <a:gd name="connsiteX16" fmla="*/ 0 w 3362329"/>
              <a:gd name="connsiteY16" fmla="*/ 1170309 h 1404376"/>
              <a:gd name="connsiteX17" fmla="*/ 0 w 3362329"/>
              <a:gd name="connsiteY17" fmla="*/ 1170313 h 1404376"/>
              <a:gd name="connsiteX18" fmla="*/ 0 w 3362329"/>
              <a:gd name="connsiteY18" fmla="*/ 819219 h 1404376"/>
              <a:gd name="connsiteX19" fmla="*/ 0 w 3362329"/>
              <a:gd name="connsiteY19" fmla="*/ 819219 h 1404376"/>
              <a:gd name="connsiteX20" fmla="*/ 0 w 3362329"/>
              <a:gd name="connsiteY20" fmla="*/ 234067 h 140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1404376" fill="none" extrusionOk="0">
                <a:moveTo>
                  <a:pt x="0" y="234067"/>
                </a:moveTo>
                <a:cubicBezTo>
                  <a:pt x="-4182" y="96119"/>
                  <a:pt x="102432" y="19227"/>
                  <a:pt x="234067" y="0"/>
                </a:cubicBezTo>
                <a:cubicBezTo>
                  <a:pt x="559127" y="-73565"/>
                  <a:pt x="1488569" y="-49234"/>
                  <a:pt x="1961359" y="0"/>
                </a:cubicBezTo>
                <a:lnTo>
                  <a:pt x="1961359" y="0"/>
                </a:lnTo>
                <a:cubicBezTo>
                  <a:pt x="2256150" y="12032"/>
                  <a:pt x="2529601" y="-57345"/>
                  <a:pt x="2801941" y="0"/>
                </a:cubicBezTo>
                <a:cubicBezTo>
                  <a:pt x="2837353" y="-2947"/>
                  <a:pt x="3027363" y="-9456"/>
                  <a:pt x="3128262" y="0"/>
                </a:cubicBezTo>
                <a:cubicBezTo>
                  <a:pt x="3232080" y="-4133"/>
                  <a:pt x="3354573" y="104162"/>
                  <a:pt x="3362329" y="234067"/>
                </a:cubicBezTo>
                <a:cubicBezTo>
                  <a:pt x="3363005" y="413603"/>
                  <a:pt x="3376744" y="549582"/>
                  <a:pt x="3362329" y="819219"/>
                </a:cubicBezTo>
                <a:lnTo>
                  <a:pt x="3362329" y="819219"/>
                </a:lnTo>
                <a:cubicBezTo>
                  <a:pt x="3370938" y="876300"/>
                  <a:pt x="3360188" y="1053093"/>
                  <a:pt x="3362329" y="1170313"/>
                </a:cubicBezTo>
                <a:lnTo>
                  <a:pt x="3362329" y="1170309"/>
                </a:lnTo>
                <a:cubicBezTo>
                  <a:pt x="3377958" y="1314535"/>
                  <a:pt x="3241273" y="1401838"/>
                  <a:pt x="3128262" y="1404376"/>
                </a:cubicBezTo>
                <a:cubicBezTo>
                  <a:pt x="2992192" y="1377267"/>
                  <a:pt x="2925901" y="1424032"/>
                  <a:pt x="2801941" y="1404376"/>
                </a:cubicBezTo>
                <a:cubicBezTo>
                  <a:pt x="2621235" y="1602062"/>
                  <a:pt x="2309831" y="1648487"/>
                  <a:pt x="1830654" y="1887369"/>
                </a:cubicBezTo>
                <a:cubicBezTo>
                  <a:pt x="1931406" y="1682862"/>
                  <a:pt x="1930985" y="1489496"/>
                  <a:pt x="1961359" y="1404376"/>
                </a:cubicBezTo>
                <a:cubicBezTo>
                  <a:pt x="1464797" y="1317192"/>
                  <a:pt x="552097" y="1387804"/>
                  <a:pt x="234067" y="1404376"/>
                </a:cubicBezTo>
                <a:cubicBezTo>
                  <a:pt x="104875" y="1400871"/>
                  <a:pt x="11228" y="1299924"/>
                  <a:pt x="0" y="1170309"/>
                </a:cubicBezTo>
                <a:lnTo>
                  <a:pt x="0" y="1170313"/>
                </a:lnTo>
                <a:cubicBezTo>
                  <a:pt x="24721" y="1055583"/>
                  <a:pt x="-1831" y="930595"/>
                  <a:pt x="0" y="819219"/>
                </a:cubicBezTo>
                <a:lnTo>
                  <a:pt x="0" y="819219"/>
                </a:lnTo>
                <a:cubicBezTo>
                  <a:pt x="-18267" y="586196"/>
                  <a:pt x="17571" y="344942"/>
                  <a:pt x="0" y="234067"/>
                </a:cubicBezTo>
                <a:close/>
              </a:path>
              <a:path w="3362329" h="1404376" stroke="0" extrusionOk="0">
                <a:moveTo>
                  <a:pt x="0" y="234067"/>
                </a:moveTo>
                <a:cubicBezTo>
                  <a:pt x="22705" y="95685"/>
                  <a:pt x="96465" y="409"/>
                  <a:pt x="234067" y="0"/>
                </a:cubicBezTo>
                <a:cubicBezTo>
                  <a:pt x="501609" y="-89710"/>
                  <a:pt x="1647904" y="-136444"/>
                  <a:pt x="1961359" y="0"/>
                </a:cubicBezTo>
                <a:lnTo>
                  <a:pt x="1961359" y="0"/>
                </a:lnTo>
                <a:cubicBezTo>
                  <a:pt x="2259498" y="73827"/>
                  <a:pt x="2455286" y="38301"/>
                  <a:pt x="2801941" y="0"/>
                </a:cubicBezTo>
                <a:cubicBezTo>
                  <a:pt x="2914071" y="13697"/>
                  <a:pt x="3039761" y="26452"/>
                  <a:pt x="3128262" y="0"/>
                </a:cubicBezTo>
                <a:cubicBezTo>
                  <a:pt x="3243010" y="8094"/>
                  <a:pt x="3379348" y="103782"/>
                  <a:pt x="3362329" y="234067"/>
                </a:cubicBezTo>
                <a:cubicBezTo>
                  <a:pt x="3362774" y="360752"/>
                  <a:pt x="3339651" y="636725"/>
                  <a:pt x="3362329" y="819219"/>
                </a:cubicBezTo>
                <a:lnTo>
                  <a:pt x="3362329" y="819219"/>
                </a:lnTo>
                <a:cubicBezTo>
                  <a:pt x="3382490" y="890564"/>
                  <a:pt x="3335666" y="1063074"/>
                  <a:pt x="3362329" y="1170313"/>
                </a:cubicBezTo>
                <a:lnTo>
                  <a:pt x="3362329" y="1170309"/>
                </a:lnTo>
                <a:cubicBezTo>
                  <a:pt x="3367428" y="1290581"/>
                  <a:pt x="3266565" y="1413811"/>
                  <a:pt x="3128262" y="1404376"/>
                </a:cubicBezTo>
                <a:cubicBezTo>
                  <a:pt x="3065094" y="1421751"/>
                  <a:pt x="2902922" y="1383570"/>
                  <a:pt x="2801941" y="1404376"/>
                </a:cubicBezTo>
                <a:cubicBezTo>
                  <a:pt x="2566652" y="1443161"/>
                  <a:pt x="2072737" y="1823928"/>
                  <a:pt x="1830654" y="1887369"/>
                </a:cubicBezTo>
                <a:cubicBezTo>
                  <a:pt x="1879154" y="1716249"/>
                  <a:pt x="1932028" y="1471512"/>
                  <a:pt x="1961359" y="1404376"/>
                </a:cubicBezTo>
                <a:cubicBezTo>
                  <a:pt x="1611791" y="1556806"/>
                  <a:pt x="678938" y="1385181"/>
                  <a:pt x="234067" y="1404376"/>
                </a:cubicBezTo>
                <a:cubicBezTo>
                  <a:pt x="112023" y="1406661"/>
                  <a:pt x="978" y="1303281"/>
                  <a:pt x="0" y="1170309"/>
                </a:cubicBezTo>
                <a:lnTo>
                  <a:pt x="0" y="1170313"/>
                </a:lnTo>
                <a:cubicBezTo>
                  <a:pt x="69" y="1093313"/>
                  <a:pt x="31422" y="923313"/>
                  <a:pt x="0" y="819219"/>
                </a:cubicBezTo>
                <a:lnTo>
                  <a:pt x="0" y="819219"/>
                </a:lnTo>
                <a:cubicBezTo>
                  <a:pt x="23423" y="653763"/>
                  <a:pt x="16807" y="519924"/>
                  <a:pt x="0" y="234067"/>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4446"/>
                      <a:gd name="adj2" fmla="val 84392"/>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a:t>Lúc</a:t>
            </a:r>
            <a:r>
              <a:rPr lang="en-US" sz="3200" dirty="0"/>
              <a:t> </a:t>
            </a:r>
            <a:r>
              <a:rPr lang="en-US" sz="3200" dirty="0" err="1"/>
              <a:t>đầu</a:t>
            </a:r>
            <a:r>
              <a:rPr lang="en-US" sz="3200" dirty="0"/>
              <a:t> </a:t>
            </a:r>
            <a:r>
              <a:rPr lang="en-US" sz="3200" dirty="0" err="1"/>
              <a:t>hộp</a:t>
            </a:r>
            <a:r>
              <a:rPr lang="en-US" sz="3200" dirty="0"/>
              <a:t> </a:t>
            </a:r>
            <a:r>
              <a:rPr lang="en-US" sz="3200" dirty="0" err="1"/>
              <a:t>kẹo</a:t>
            </a:r>
            <a:r>
              <a:rPr lang="en-US" sz="3200" dirty="0"/>
              <a:t> </a:t>
            </a:r>
            <a:r>
              <a:rPr lang="en-US" sz="3200" dirty="0" err="1"/>
              <a:t>có</a:t>
            </a:r>
            <a:r>
              <a:rPr lang="en-US" sz="3200" dirty="0"/>
              <a:t> bao </a:t>
            </a:r>
            <a:r>
              <a:rPr lang="en-US" sz="3200" dirty="0" err="1"/>
              <a:t>nhiêu</a:t>
            </a:r>
            <a:r>
              <a:rPr lang="en-US" sz="3200" dirty="0"/>
              <a:t> </a:t>
            </a:r>
            <a:r>
              <a:rPr lang="en-US" sz="3200" dirty="0" err="1"/>
              <a:t>cái</a:t>
            </a:r>
            <a:r>
              <a:rPr lang="en-US" sz="3200" dirty="0"/>
              <a:t>?</a:t>
            </a:r>
          </a:p>
        </p:txBody>
      </p:sp>
      <p:sp>
        <p:nvSpPr>
          <p:cNvPr id="21" name="Rectangle: Rounded Corners 20">
            <a:extLst>
              <a:ext uri="{FF2B5EF4-FFF2-40B4-BE49-F238E27FC236}">
                <a16:creationId xmlns:a16="http://schemas.microsoft.com/office/drawing/2014/main" id="{E7575440-97B9-C55D-C629-D9973DC3FDF9}"/>
              </a:ext>
            </a:extLst>
          </p:cNvPr>
          <p:cNvSpPr/>
          <p:nvPr/>
        </p:nvSpPr>
        <p:spPr>
          <a:xfrm>
            <a:off x="2771556" y="5218244"/>
            <a:ext cx="3728793" cy="944884"/>
          </a:xfrm>
          <a:custGeom>
            <a:avLst/>
            <a:gdLst>
              <a:gd name="connsiteX0" fmla="*/ 0 w 3728793"/>
              <a:gd name="connsiteY0" fmla="*/ 157484 h 944884"/>
              <a:gd name="connsiteX1" fmla="*/ 157484 w 3728793"/>
              <a:gd name="connsiteY1" fmla="*/ 0 h 944884"/>
              <a:gd name="connsiteX2" fmla="*/ 908526 w 3728793"/>
              <a:gd name="connsiteY2" fmla="*/ 0 h 944884"/>
              <a:gd name="connsiteX3" fmla="*/ 1659567 w 3728793"/>
              <a:gd name="connsiteY3" fmla="*/ 0 h 944884"/>
              <a:gd name="connsiteX4" fmla="*/ 2410609 w 3728793"/>
              <a:gd name="connsiteY4" fmla="*/ 0 h 944884"/>
              <a:gd name="connsiteX5" fmla="*/ 3571309 w 3728793"/>
              <a:gd name="connsiteY5" fmla="*/ 0 h 944884"/>
              <a:gd name="connsiteX6" fmla="*/ 3728793 w 3728793"/>
              <a:gd name="connsiteY6" fmla="*/ 157484 h 944884"/>
              <a:gd name="connsiteX7" fmla="*/ 3728793 w 3728793"/>
              <a:gd name="connsiteY7" fmla="*/ 787400 h 944884"/>
              <a:gd name="connsiteX8" fmla="*/ 3571309 w 3728793"/>
              <a:gd name="connsiteY8" fmla="*/ 944884 h 944884"/>
              <a:gd name="connsiteX9" fmla="*/ 2990959 w 3728793"/>
              <a:gd name="connsiteY9" fmla="*/ 944884 h 944884"/>
              <a:gd name="connsiteX10" fmla="*/ 2239917 w 3728793"/>
              <a:gd name="connsiteY10" fmla="*/ 944884 h 944884"/>
              <a:gd name="connsiteX11" fmla="*/ 1523014 w 3728793"/>
              <a:gd name="connsiteY11" fmla="*/ 944884 h 944884"/>
              <a:gd name="connsiteX12" fmla="*/ 874387 w 3728793"/>
              <a:gd name="connsiteY12" fmla="*/ 944884 h 944884"/>
              <a:gd name="connsiteX13" fmla="*/ 157484 w 3728793"/>
              <a:gd name="connsiteY13" fmla="*/ 944884 h 944884"/>
              <a:gd name="connsiteX14" fmla="*/ 0 w 3728793"/>
              <a:gd name="connsiteY14" fmla="*/ 787400 h 944884"/>
              <a:gd name="connsiteX15" fmla="*/ 0 w 3728793"/>
              <a:gd name="connsiteY15" fmla="*/ 157484 h 94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793" h="944884" fill="none" extrusionOk="0">
                <a:moveTo>
                  <a:pt x="0" y="157484"/>
                </a:moveTo>
                <a:cubicBezTo>
                  <a:pt x="-3977" y="55642"/>
                  <a:pt x="57313" y="-13161"/>
                  <a:pt x="157484" y="0"/>
                </a:cubicBezTo>
                <a:cubicBezTo>
                  <a:pt x="450929" y="28895"/>
                  <a:pt x="600799" y="24741"/>
                  <a:pt x="908526" y="0"/>
                </a:cubicBezTo>
                <a:cubicBezTo>
                  <a:pt x="1216253" y="-24741"/>
                  <a:pt x="1476115" y="-21532"/>
                  <a:pt x="1659567" y="0"/>
                </a:cubicBezTo>
                <a:cubicBezTo>
                  <a:pt x="1843019" y="21532"/>
                  <a:pt x="2117820" y="19740"/>
                  <a:pt x="2410609" y="0"/>
                </a:cubicBezTo>
                <a:cubicBezTo>
                  <a:pt x="2703398" y="-19740"/>
                  <a:pt x="3306299" y="-46174"/>
                  <a:pt x="3571309" y="0"/>
                </a:cubicBezTo>
                <a:cubicBezTo>
                  <a:pt x="3658173" y="-9426"/>
                  <a:pt x="3743053" y="64379"/>
                  <a:pt x="3728793" y="157484"/>
                </a:cubicBezTo>
                <a:cubicBezTo>
                  <a:pt x="3714760" y="364608"/>
                  <a:pt x="3733836" y="649055"/>
                  <a:pt x="3728793" y="787400"/>
                </a:cubicBezTo>
                <a:cubicBezTo>
                  <a:pt x="3715173" y="889781"/>
                  <a:pt x="3675580" y="941820"/>
                  <a:pt x="3571309" y="944884"/>
                </a:cubicBezTo>
                <a:cubicBezTo>
                  <a:pt x="3393164" y="929430"/>
                  <a:pt x="3268226" y="960365"/>
                  <a:pt x="2990959" y="944884"/>
                </a:cubicBezTo>
                <a:cubicBezTo>
                  <a:pt x="2713692" y="929404"/>
                  <a:pt x="2493853" y="924287"/>
                  <a:pt x="2239917" y="944884"/>
                </a:cubicBezTo>
                <a:cubicBezTo>
                  <a:pt x="1985981" y="965481"/>
                  <a:pt x="1748020" y="973581"/>
                  <a:pt x="1523014" y="944884"/>
                </a:cubicBezTo>
                <a:cubicBezTo>
                  <a:pt x="1298008" y="916187"/>
                  <a:pt x="1111597" y="974518"/>
                  <a:pt x="874387" y="944884"/>
                </a:cubicBezTo>
                <a:cubicBezTo>
                  <a:pt x="637177" y="915250"/>
                  <a:pt x="472175" y="932687"/>
                  <a:pt x="157484" y="944884"/>
                </a:cubicBezTo>
                <a:cubicBezTo>
                  <a:pt x="67905" y="937819"/>
                  <a:pt x="-13660" y="857716"/>
                  <a:pt x="0" y="787400"/>
                </a:cubicBezTo>
                <a:cubicBezTo>
                  <a:pt x="24795" y="502375"/>
                  <a:pt x="11412" y="307540"/>
                  <a:pt x="0" y="157484"/>
                </a:cubicBezTo>
                <a:close/>
              </a:path>
              <a:path w="3728793" h="944884" stroke="0" extrusionOk="0">
                <a:moveTo>
                  <a:pt x="0" y="157484"/>
                </a:moveTo>
                <a:cubicBezTo>
                  <a:pt x="-6363" y="78551"/>
                  <a:pt x="58306" y="318"/>
                  <a:pt x="157484" y="0"/>
                </a:cubicBezTo>
                <a:cubicBezTo>
                  <a:pt x="297312" y="-13047"/>
                  <a:pt x="527931" y="-27925"/>
                  <a:pt x="771973" y="0"/>
                </a:cubicBezTo>
                <a:cubicBezTo>
                  <a:pt x="1016015" y="27925"/>
                  <a:pt x="1172546" y="-5210"/>
                  <a:pt x="1386461" y="0"/>
                </a:cubicBezTo>
                <a:cubicBezTo>
                  <a:pt x="1600376" y="5210"/>
                  <a:pt x="1882383" y="-20169"/>
                  <a:pt x="2137503" y="0"/>
                </a:cubicBezTo>
                <a:cubicBezTo>
                  <a:pt x="2392623" y="20169"/>
                  <a:pt x="2556962" y="8276"/>
                  <a:pt x="2786129" y="0"/>
                </a:cubicBezTo>
                <a:cubicBezTo>
                  <a:pt x="3015296" y="-8276"/>
                  <a:pt x="3295313" y="-3464"/>
                  <a:pt x="3571309" y="0"/>
                </a:cubicBezTo>
                <a:cubicBezTo>
                  <a:pt x="3666389" y="3438"/>
                  <a:pt x="3725734" y="75844"/>
                  <a:pt x="3728793" y="157484"/>
                </a:cubicBezTo>
                <a:cubicBezTo>
                  <a:pt x="3715903" y="357034"/>
                  <a:pt x="3713855" y="543079"/>
                  <a:pt x="3728793" y="787400"/>
                </a:cubicBezTo>
                <a:cubicBezTo>
                  <a:pt x="3738818" y="884859"/>
                  <a:pt x="3658661" y="951070"/>
                  <a:pt x="3571309" y="944884"/>
                </a:cubicBezTo>
                <a:cubicBezTo>
                  <a:pt x="3336807" y="963459"/>
                  <a:pt x="3147397" y="932690"/>
                  <a:pt x="2922682" y="944884"/>
                </a:cubicBezTo>
                <a:cubicBezTo>
                  <a:pt x="2697967" y="957078"/>
                  <a:pt x="2402842" y="942303"/>
                  <a:pt x="2205779" y="944884"/>
                </a:cubicBezTo>
                <a:cubicBezTo>
                  <a:pt x="2008716" y="947465"/>
                  <a:pt x="1838179" y="914302"/>
                  <a:pt x="1591290" y="944884"/>
                </a:cubicBezTo>
                <a:cubicBezTo>
                  <a:pt x="1344401" y="975466"/>
                  <a:pt x="1264909" y="921607"/>
                  <a:pt x="942664" y="944884"/>
                </a:cubicBezTo>
                <a:cubicBezTo>
                  <a:pt x="620419" y="968161"/>
                  <a:pt x="325826" y="979525"/>
                  <a:pt x="157484" y="944884"/>
                </a:cubicBezTo>
                <a:cubicBezTo>
                  <a:pt x="77280" y="926840"/>
                  <a:pt x="-12250" y="882139"/>
                  <a:pt x="0" y="787400"/>
                </a:cubicBezTo>
                <a:cubicBezTo>
                  <a:pt x="13790" y="504852"/>
                  <a:pt x="-6876" y="339056"/>
                  <a:pt x="0" y="157484"/>
                </a:cubicBezTo>
                <a:close/>
              </a:path>
            </a:pathLst>
          </a:custGeom>
          <a:solidFill>
            <a:srgbClr val="CCFFFF"/>
          </a:solidFill>
          <a:ln w="57150">
            <a:solidFill>
              <a:srgbClr val="002060"/>
            </a:solidFill>
            <a:extLst>
              <a:ext uri="{C807C97D-BFC1-408E-A445-0C87EB9F89A2}">
                <ask:lineSketchStyleProps xmlns:ask="http://schemas.microsoft.com/office/drawing/2018/sketchyshapes" sd="231367318">
                  <a:prstGeom prst="roundRect">
                    <a:avLst/>
                  </a:prstGeom>
                  <ask:type>
                    <ask:lineSketchFreehand/>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000" b="1" dirty="0">
                <a:solidFill>
                  <a:srgbClr val="002060"/>
                </a:solidFill>
                <a:latin typeface="+mj-lt"/>
              </a:rPr>
              <a:t>? – 8 = 28</a:t>
            </a:r>
          </a:p>
        </p:txBody>
      </p:sp>
      <p:sp>
        <p:nvSpPr>
          <p:cNvPr id="13" name="TextBox 12">
            <a:extLst>
              <a:ext uri="{FF2B5EF4-FFF2-40B4-BE49-F238E27FC236}">
                <a16:creationId xmlns:a16="http://schemas.microsoft.com/office/drawing/2014/main" id="{44715D00-81AA-4BD2-BBAF-32068C21B818}"/>
              </a:ext>
            </a:extLst>
          </p:cNvPr>
          <p:cNvSpPr txBox="1"/>
          <p:nvPr/>
        </p:nvSpPr>
        <p:spPr>
          <a:xfrm>
            <a:off x="7045050" y="74974"/>
            <a:ext cx="3507500" cy="851297"/>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dirty="0" err="1">
                <a:latin typeface="iCiel Ciaobella" pitchFamily="50" charset="0"/>
              </a:rPr>
              <a:t>Làm</a:t>
            </a:r>
            <a:r>
              <a:rPr lang="en-US" sz="4400" dirty="0">
                <a:latin typeface="iCiel Ciaobella" pitchFamily="50" charset="0"/>
              </a:rPr>
              <a:t> </a:t>
            </a:r>
            <a:r>
              <a:rPr lang="en-US" sz="4400" dirty="0" err="1">
                <a:latin typeface="iCiel Ciaobella" pitchFamily="50" charset="0"/>
              </a:rPr>
              <a:t>việc</a:t>
            </a:r>
            <a:r>
              <a:rPr lang="en-US" sz="4400" dirty="0">
                <a:latin typeface="iCiel Ciaobella" pitchFamily="50" charset="0"/>
              </a:rPr>
              <a:t> </a:t>
            </a:r>
            <a:r>
              <a:rPr lang="en-US" sz="4400" dirty="0" err="1">
                <a:latin typeface="iCiel Ciaobella" pitchFamily="50" charset="0"/>
              </a:rPr>
              <a:t>cá</a:t>
            </a:r>
            <a:r>
              <a:rPr lang="en-US" sz="4400" dirty="0">
                <a:latin typeface="iCiel Ciaobella" pitchFamily="50" charset="0"/>
              </a:rPr>
              <a:t> </a:t>
            </a:r>
            <a:r>
              <a:rPr lang="en-US" sz="4400" dirty="0" err="1">
                <a:latin typeface="iCiel Ciaobella" pitchFamily="50" charset="0"/>
              </a:rPr>
              <a:t>nhân</a:t>
            </a:r>
            <a:endParaRPr lang="en-US" sz="4400" dirty="0">
              <a:latin typeface="iCiel Ciaobella" pitchFamily="50" charset="0"/>
            </a:endParaRPr>
          </a:p>
        </p:txBody>
      </p:sp>
      <p:pic>
        <p:nvPicPr>
          <p:cNvPr id="14" name="Picture 2" descr="Premium Vector | Cute student cartoon illustration">
            <a:extLst>
              <a:ext uri="{FF2B5EF4-FFF2-40B4-BE49-F238E27FC236}">
                <a16:creationId xmlns:a16="http://schemas.microsoft.com/office/drawing/2014/main" id="{9763A750-040C-47B8-8EF1-DC611FBAE033}"/>
              </a:ext>
            </a:extLst>
          </p:cNvPr>
          <p:cNvPicPr>
            <a:picLocks noChangeAspect="1" noChangeArrowheads="1"/>
          </p:cNvPicPr>
          <p:nvPr/>
        </p:nvPicPr>
        <p:blipFill>
          <a:blip r:embed="rId7">
            <a:clrChange>
              <a:clrFrom>
                <a:srgbClr val="FEFCFD"/>
              </a:clrFrom>
              <a:clrTo>
                <a:srgbClr val="FEFCFD">
                  <a:alpha val="0"/>
                </a:srgbClr>
              </a:clrTo>
            </a:clrChange>
            <a:extLst>
              <a:ext uri="{BEBA8EAE-BF5A-486C-A8C5-ECC9F3942E4B}">
                <a14:imgProps xmlns:a14="http://schemas.microsoft.com/office/drawing/2010/main">
                  <a14:imgLayer r:embed="rId8">
                    <a14:imgEffect>
                      <a14:backgroundRemoval t="10000" b="90000" l="10000" r="90000">
                        <a14:foregroundMark x1="60833" y1="80000" x2="60833" y2="80000"/>
                        <a14:foregroundMark x1="59167" y1="78611" x2="59167" y2="78611"/>
                        <a14:foregroundMark x1="57778" y1="82222" x2="57778" y2="82222"/>
                        <a14:foregroundMark x1="61111" y1="83611" x2="61111" y2="83611"/>
                        <a14:foregroundMark x1="48611" y1="81111" x2="48611" y2="81111"/>
                        <a14:foregroundMark x1="46389" y1="78056" x2="46389" y2="78056"/>
                        <a14:foregroundMark x1="51111" y1="70556" x2="51111" y2="70556"/>
                        <a14:foregroundMark x1="47778" y1="69444" x2="47778" y2="69444"/>
                        <a14:foregroundMark x1="60833" y1="85000" x2="60833" y2="85000"/>
                        <a14:foregroundMark x1="58889" y1="81111" x2="58889" y2="81111"/>
                        <a14:foregroundMark x1="63056" y1="83056" x2="63056" y2="83056"/>
                        <a14:foregroundMark x1="59444" y1="84722" x2="59444" y2="84722"/>
                        <a14:foregroundMark x1="53611" y1="84167" x2="53611" y2="84167"/>
                        <a14:foregroundMark x1="48889" y1="82778" x2="48889" y2="82778"/>
                        <a14:foregroundMark x1="65000" y1="76111" x2="65000" y2="76111"/>
                        <a14:foregroundMark x1="61111" y1="67500" x2="61111" y2="67500"/>
                        <a14:foregroundMark x1="63333" y1="65556" x2="63333" y2="65556"/>
                        <a14:foregroundMark x1="63056" y1="70833" x2="63056" y2="70833"/>
                        <a14:foregroundMark x1="64167" y1="73056" x2="64167" y2="73056"/>
                        <a14:foregroundMark x1="64722" y1="73056" x2="64722" y2="73056"/>
                        <a14:foregroundMark x1="53056" y1="10000" x2="53056" y2="10000"/>
                      </a14:backgroundRemoval>
                    </a14:imgEffect>
                  </a14:imgLayer>
                </a14:imgProps>
              </a:ext>
              <a:ext uri="{28A0092B-C50C-407E-A947-70E740481C1C}">
                <a14:useLocalDpi xmlns:a14="http://schemas.microsoft.com/office/drawing/2010/main" val="0"/>
              </a:ext>
            </a:extLst>
          </a:blip>
          <a:srcRect/>
          <a:stretch>
            <a:fillRect/>
          </a:stretch>
        </p:blipFill>
        <p:spPr bwMode="auto">
          <a:xfrm>
            <a:off x="10407295" y="-260705"/>
            <a:ext cx="2089505" cy="2089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181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056"/>
                                        </p:tgtEl>
                                        <p:attrNameLst>
                                          <p:attrName>style.visibility</p:attrName>
                                        </p:attrNameLst>
                                      </p:cBhvr>
                                      <p:to>
                                        <p:strVal val="visible"/>
                                      </p:to>
                                    </p:set>
                                    <p:animEffect transition="in" filter="fade">
                                      <p:cBhvr>
                                        <p:cTn id="10" dur="500"/>
                                        <p:tgtEl>
                                          <p:spTgt spid="205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fade">
                                      <p:cBhvr>
                                        <p:cTn id="18" dur="500"/>
                                        <p:tgtEl>
                                          <p:spTgt spid="205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53" presetClass="entr" presetSubtype="16"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 calcmode="lin" valueType="num">
                                      <p:cBhvr>
                                        <p:cTn id="26" dur="500" fill="hold"/>
                                        <p:tgtEl>
                                          <p:spTgt spid="2050"/>
                                        </p:tgtEl>
                                        <p:attrNameLst>
                                          <p:attrName>ppt_w</p:attrName>
                                        </p:attrNameLst>
                                      </p:cBhvr>
                                      <p:tavLst>
                                        <p:tav tm="0">
                                          <p:val>
                                            <p:fltVal val="0"/>
                                          </p:val>
                                        </p:tav>
                                        <p:tav tm="100000">
                                          <p:val>
                                            <p:strVal val="#ppt_w"/>
                                          </p:val>
                                        </p:tav>
                                      </p:tavLst>
                                    </p:anim>
                                    <p:anim calcmode="lin" valueType="num">
                                      <p:cBhvr>
                                        <p:cTn id="27" dur="500" fill="hold"/>
                                        <p:tgtEl>
                                          <p:spTgt spid="2050"/>
                                        </p:tgtEl>
                                        <p:attrNameLst>
                                          <p:attrName>ppt_h</p:attrName>
                                        </p:attrNameLst>
                                      </p:cBhvr>
                                      <p:tavLst>
                                        <p:tav tm="0">
                                          <p:val>
                                            <p:fltVal val="0"/>
                                          </p:val>
                                        </p:tav>
                                        <p:tav tm="100000">
                                          <p:val>
                                            <p:strVal val="#ppt_h"/>
                                          </p:val>
                                        </p:tav>
                                      </p:tavLst>
                                    </p:anim>
                                    <p:animEffect transition="in" filter="fade">
                                      <p:cBhvr>
                                        <p:cTn id="28" dur="500"/>
                                        <p:tgtEl>
                                          <p:spTgt spid="205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9525"/>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442490"/>
            <a:ext cx="2900364" cy="4012739"/>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a:off x="1219200" y="671457"/>
            <a:ext cx="3886200" cy="1404376"/>
          </a:xfrm>
          <a:custGeom>
            <a:avLst/>
            <a:gdLst>
              <a:gd name="connsiteX0" fmla="*/ 0 w 3886200"/>
              <a:gd name="connsiteY0" fmla="*/ 234067 h 1404376"/>
              <a:gd name="connsiteX1" fmla="*/ 234067 w 3886200"/>
              <a:gd name="connsiteY1" fmla="*/ 0 h 1404376"/>
              <a:gd name="connsiteX2" fmla="*/ 2266950 w 3886200"/>
              <a:gd name="connsiteY2" fmla="*/ 0 h 1404376"/>
              <a:gd name="connsiteX3" fmla="*/ 2266950 w 3886200"/>
              <a:gd name="connsiteY3" fmla="*/ 0 h 1404376"/>
              <a:gd name="connsiteX4" fmla="*/ 3238500 w 3886200"/>
              <a:gd name="connsiteY4" fmla="*/ 0 h 1404376"/>
              <a:gd name="connsiteX5" fmla="*/ 3652133 w 3886200"/>
              <a:gd name="connsiteY5" fmla="*/ 0 h 1404376"/>
              <a:gd name="connsiteX6" fmla="*/ 3886200 w 3886200"/>
              <a:gd name="connsiteY6" fmla="*/ 234067 h 1404376"/>
              <a:gd name="connsiteX7" fmla="*/ 3886200 w 3886200"/>
              <a:gd name="connsiteY7" fmla="*/ 819219 h 1404376"/>
              <a:gd name="connsiteX8" fmla="*/ 3886200 w 3886200"/>
              <a:gd name="connsiteY8" fmla="*/ 819219 h 1404376"/>
              <a:gd name="connsiteX9" fmla="*/ 3886200 w 3886200"/>
              <a:gd name="connsiteY9" fmla="*/ 1170313 h 1404376"/>
              <a:gd name="connsiteX10" fmla="*/ 3886200 w 3886200"/>
              <a:gd name="connsiteY10" fmla="*/ 1170309 h 1404376"/>
              <a:gd name="connsiteX11" fmla="*/ 3652133 w 3886200"/>
              <a:gd name="connsiteY11" fmla="*/ 1404376 h 1404376"/>
              <a:gd name="connsiteX12" fmla="*/ 3238500 w 3886200"/>
              <a:gd name="connsiteY12" fmla="*/ 1404376 h 1404376"/>
              <a:gd name="connsiteX13" fmla="*/ 1948113 w 3886200"/>
              <a:gd name="connsiteY13" fmla="*/ 1988976 h 1404376"/>
              <a:gd name="connsiteX14" fmla="*/ 2266950 w 3886200"/>
              <a:gd name="connsiteY14" fmla="*/ 1404376 h 1404376"/>
              <a:gd name="connsiteX15" fmla="*/ 234067 w 3886200"/>
              <a:gd name="connsiteY15" fmla="*/ 1404376 h 1404376"/>
              <a:gd name="connsiteX16" fmla="*/ 0 w 3886200"/>
              <a:gd name="connsiteY16" fmla="*/ 1170309 h 1404376"/>
              <a:gd name="connsiteX17" fmla="*/ 0 w 3886200"/>
              <a:gd name="connsiteY17" fmla="*/ 1170313 h 1404376"/>
              <a:gd name="connsiteX18" fmla="*/ 0 w 3886200"/>
              <a:gd name="connsiteY18" fmla="*/ 819219 h 1404376"/>
              <a:gd name="connsiteX19" fmla="*/ 0 w 3886200"/>
              <a:gd name="connsiteY19" fmla="*/ 819219 h 1404376"/>
              <a:gd name="connsiteX20" fmla="*/ 0 w 3886200"/>
              <a:gd name="connsiteY20" fmla="*/ 234067 h 140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6200" h="1404376" fill="none" extrusionOk="0">
                <a:moveTo>
                  <a:pt x="0" y="234067"/>
                </a:moveTo>
                <a:cubicBezTo>
                  <a:pt x="-4182" y="96119"/>
                  <a:pt x="102432" y="19227"/>
                  <a:pt x="234067" y="0"/>
                </a:cubicBezTo>
                <a:cubicBezTo>
                  <a:pt x="909761" y="-61564"/>
                  <a:pt x="1755731" y="-155430"/>
                  <a:pt x="2266950" y="0"/>
                </a:cubicBezTo>
                <a:lnTo>
                  <a:pt x="2266950" y="0"/>
                </a:lnTo>
                <a:cubicBezTo>
                  <a:pt x="2472057" y="68434"/>
                  <a:pt x="3053738" y="4510"/>
                  <a:pt x="3238500" y="0"/>
                </a:cubicBezTo>
                <a:cubicBezTo>
                  <a:pt x="3441681" y="-8177"/>
                  <a:pt x="3449233" y="32706"/>
                  <a:pt x="3652133" y="0"/>
                </a:cubicBezTo>
                <a:cubicBezTo>
                  <a:pt x="3755951" y="-4133"/>
                  <a:pt x="3878444" y="104162"/>
                  <a:pt x="3886200" y="234067"/>
                </a:cubicBezTo>
                <a:cubicBezTo>
                  <a:pt x="3886876" y="413603"/>
                  <a:pt x="3900615" y="549582"/>
                  <a:pt x="3886200" y="819219"/>
                </a:cubicBezTo>
                <a:lnTo>
                  <a:pt x="3886200" y="819219"/>
                </a:lnTo>
                <a:cubicBezTo>
                  <a:pt x="3894809" y="876300"/>
                  <a:pt x="3884059" y="1053093"/>
                  <a:pt x="3886200" y="1170313"/>
                </a:cubicBezTo>
                <a:lnTo>
                  <a:pt x="3886200" y="1170309"/>
                </a:lnTo>
                <a:cubicBezTo>
                  <a:pt x="3901829" y="1314535"/>
                  <a:pt x="3765144" y="1401838"/>
                  <a:pt x="3652133" y="1404376"/>
                </a:cubicBezTo>
                <a:cubicBezTo>
                  <a:pt x="3512860" y="1416949"/>
                  <a:pt x="3377302" y="1429739"/>
                  <a:pt x="3238500" y="1404376"/>
                </a:cubicBezTo>
                <a:cubicBezTo>
                  <a:pt x="3033382" y="1480347"/>
                  <a:pt x="2559172" y="1791158"/>
                  <a:pt x="1948113" y="1988976"/>
                </a:cubicBezTo>
                <a:cubicBezTo>
                  <a:pt x="2015129" y="1937100"/>
                  <a:pt x="2211228" y="1595640"/>
                  <a:pt x="2266950" y="1404376"/>
                </a:cubicBezTo>
                <a:cubicBezTo>
                  <a:pt x="1947766" y="1462835"/>
                  <a:pt x="729314" y="1241944"/>
                  <a:pt x="234067" y="1404376"/>
                </a:cubicBezTo>
                <a:cubicBezTo>
                  <a:pt x="104875" y="1400871"/>
                  <a:pt x="11228" y="1299924"/>
                  <a:pt x="0" y="1170309"/>
                </a:cubicBezTo>
                <a:lnTo>
                  <a:pt x="0" y="1170313"/>
                </a:lnTo>
                <a:cubicBezTo>
                  <a:pt x="24721" y="1055583"/>
                  <a:pt x="-1831" y="930595"/>
                  <a:pt x="0" y="819219"/>
                </a:cubicBezTo>
                <a:lnTo>
                  <a:pt x="0" y="819219"/>
                </a:lnTo>
                <a:cubicBezTo>
                  <a:pt x="-18267" y="586196"/>
                  <a:pt x="17571" y="344942"/>
                  <a:pt x="0" y="234067"/>
                </a:cubicBezTo>
                <a:close/>
              </a:path>
              <a:path w="3886200" h="1404376" stroke="0" extrusionOk="0">
                <a:moveTo>
                  <a:pt x="0" y="234067"/>
                </a:moveTo>
                <a:cubicBezTo>
                  <a:pt x="22705" y="95685"/>
                  <a:pt x="96465" y="409"/>
                  <a:pt x="234067" y="0"/>
                </a:cubicBezTo>
                <a:cubicBezTo>
                  <a:pt x="792456" y="120733"/>
                  <a:pt x="1669837" y="-81149"/>
                  <a:pt x="2266950" y="0"/>
                </a:cubicBezTo>
                <a:lnTo>
                  <a:pt x="2266950" y="0"/>
                </a:lnTo>
                <a:cubicBezTo>
                  <a:pt x="2577206" y="-27741"/>
                  <a:pt x="2770688" y="71294"/>
                  <a:pt x="3238500" y="0"/>
                </a:cubicBezTo>
                <a:cubicBezTo>
                  <a:pt x="3375385" y="-26269"/>
                  <a:pt x="3599699" y="-8523"/>
                  <a:pt x="3652133" y="0"/>
                </a:cubicBezTo>
                <a:cubicBezTo>
                  <a:pt x="3766881" y="8094"/>
                  <a:pt x="3903219" y="103782"/>
                  <a:pt x="3886200" y="234067"/>
                </a:cubicBezTo>
                <a:cubicBezTo>
                  <a:pt x="3886645" y="360752"/>
                  <a:pt x="3863522" y="636725"/>
                  <a:pt x="3886200" y="819219"/>
                </a:cubicBezTo>
                <a:lnTo>
                  <a:pt x="3886200" y="819219"/>
                </a:lnTo>
                <a:cubicBezTo>
                  <a:pt x="3906361" y="890564"/>
                  <a:pt x="3859537" y="1063074"/>
                  <a:pt x="3886200" y="1170313"/>
                </a:cubicBezTo>
                <a:lnTo>
                  <a:pt x="3886200" y="1170309"/>
                </a:lnTo>
                <a:cubicBezTo>
                  <a:pt x="3891299" y="1290581"/>
                  <a:pt x="3790436" y="1413811"/>
                  <a:pt x="3652133" y="1404376"/>
                </a:cubicBezTo>
                <a:cubicBezTo>
                  <a:pt x="3511159" y="1406127"/>
                  <a:pt x="3293132" y="1380591"/>
                  <a:pt x="3238500" y="1404376"/>
                </a:cubicBezTo>
                <a:cubicBezTo>
                  <a:pt x="2971533" y="1603109"/>
                  <a:pt x="2216781" y="1752301"/>
                  <a:pt x="1948113" y="1988976"/>
                </a:cubicBezTo>
                <a:cubicBezTo>
                  <a:pt x="1968920" y="1862475"/>
                  <a:pt x="2153308" y="1650957"/>
                  <a:pt x="2266950" y="1404376"/>
                </a:cubicBezTo>
                <a:cubicBezTo>
                  <a:pt x="1847323" y="1542223"/>
                  <a:pt x="593981" y="1522490"/>
                  <a:pt x="234067" y="1404376"/>
                </a:cubicBezTo>
                <a:cubicBezTo>
                  <a:pt x="112023" y="1406661"/>
                  <a:pt x="978" y="1303281"/>
                  <a:pt x="0" y="1170309"/>
                </a:cubicBezTo>
                <a:lnTo>
                  <a:pt x="0" y="1170313"/>
                </a:lnTo>
                <a:cubicBezTo>
                  <a:pt x="69" y="1093313"/>
                  <a:pt x="31422" y="923313"/>
                  <a:pt x="0" y="819219"/>
                </a:cubicBezTo>
                <a:lnTo>
                  <a:pt x="0" y="819219"/>
                </a:lnTo>
                <a:cubicBezTo>
                  <a:pt x="23423" y="653763"/>
                  <a:pt x="16807" y="519924"/>
                  <a:pt x="0" y="234067"/>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129"/>
                      <a:gd name="adj2" fmla="val 91627"/>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t>Lúc</a:t>
            </a:r>
            <a:r>
              <a:rPr lang="en-US" sz="3600" dirty="0"/>
              <a:t> </a:t>
            </a:r>
            <a:r>
              <a:rPr lang="en-US" sz="3600" dirty="0" err="1"/>
              <a:t>đầu</a:t>
            </a:r>
            <a:r>
              <a:rPr lang="en-US" sz="3600" dirty="0"/>
              <a:t> </a:t>
            </a:r>
            <a:r>
              <a:rPr lang="en-US" sz="3600" dirty="0" err="1"/>
              <a:t>hộp</a:t>
            </a:r>
            <a:r>
              <a:rPr lang="en-US" sz="3600" dirty="0"/>
              <a:t> </a:t>
            </a:r>
            <a:r>
              <a:rPr lang="en-US" sz="3600" dirty="0" err="1"/>
              <a:t>kẹo</a:t>
            </a:r>
            <a:r>
              <a:rPr lang="en-US" sz="3600" dirty="0"/>
              <a:t> </a:t>
            </a:r>
            <a:r>
              <a:rPr lang="en-US" sz="3600" dirty="0" err="1"/>
              <a:t>có</a:t>
            </a:r>
            <a:r>
              <a:rPr lang="en-US" sz="3600" dirty="0"/>
              <a:t> bao </a:t>
            </a:r>
            <a:r>
              <a:rPr lang="en-US" sz="3600" dirty="0" err="1"/>
              <a:t>nhiêu</a:t>
            </a:r>
            <a:r>
              <a:rPr lang="en-US" sz="3600" dirty="0"/>
              <a:t> </a:t>
            </a:r>
            <a:r>
              <a:rPr lang="en-US" sz="3600" dirty="0" err="1"/>
              <a:t>cái</a:t>
            </a:r>
            <a:r>
              <a:rPr lang="en-US" sz="3600" dirty="0"/>
              <a:t>?</a:t>
            </a:r>
          </a:p>
        </p:txBody>
      </p:sp>
      <p:sp>
        <p:nvSpPr>
          <p:cNvPr id="5" name="Cloud 4">
            <a:extLst>
              <a:ext uri="{FF2B5EF4-FFF2-40B4-BE49-F238E27FC236}">
                <a16:creationId xmlns:a16="http://schemas.microsoft.com/office/drawing/2014/main" id="{6B2D2153-0016-0DCA-E62A-B65020565FF7}"/>
              </a:ext>
            </a:extLst>
          </p:cNvPr>
          <p:cNvSpPr/>
          <p:nvPr/>
        </p:nvSpPr>
        <p:spPr>
          <a:xfrm>
            <a:off x="5794670" y="1382424"/>
            <a:ext cx="5156879" cy="2768232"/>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002060"/>
                </a:solidFill>
                <a:latin typeface="UTM Cookies" panose="02040603050506020204" pitchFamily="18" charset="0"/>
              </a:rPr>
              <a:t>CÙNG CHIA SẺ</a:t>
            </a:r>
          </a:p>
        </p:txBody>
      </p:sp>
      <p:grpSp>
        <p:nvGrpSpPr>
          <p:cNvPr id="14" name="Group 13">
            <a:extLst>
              <a:ext uri="{FF2B5EF4-FFF2-40B4-BE49-F238E27FC236}">
                <a16:creationId xmlns:a16="http://schemas.microsoft.com/office/drawing/2014/main" id="{E599D9D3-4F00-5C7A-93DD-764955F4475A}"/>
              </a:ext>
            </a:extLst>
          </p:cNvPr>
          <p:cNvGrpSpPr/>
          <p:nvPr/>
        </p:nvGrpSpPr>
        <p:grpSpPr>
          <a:xfrm>
            <a:off x="5712172" y="3558930"/>
            <a:ext cx="4881065" cy="3422522"/>
            <a:chOff x="1197026" y="4232126"/>
            <a:chExt cx="3751815" cy="2630711"/>
          </a:xfrm>
        </p:grpSpPr>
        <p:pic>
          <p:nvPicPr>
            <p:cNvPr id="15" name="Picture 14">
              <a:extLst>
                <a:ext uri="{FF2B5EF4-FFF2-40B4-BE49-F238E27FC236}">
                  <a16:creationId xmlns:a16="http://schemas.microsoft.com/office/drawing/2014/main" id="{25858361-A1D8-B368-4C85-C54EC1F56492}"/>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6" name="Picture 15">
              <a:extLst>
                <a:ext uri="{FF2B5EF4-FFF2-40B4-BE49-F238E27FC236}">
                  <a16:creationId xmlns:a16="http://schemas.microsoft.com/office/drawing/2014/main" id="{A524DE77-AAF8-6687-EB19-9AA791D491DC}"/>
                </a:ext>
              </a:extLst>
            </p:cNvPr>
            <p:cNvPicPr>
              <a:picLocks noChangeAspect="1"/>
            </p:cNvPicPr>
            <p:nvPr/>
          </p:nvPicPr>
          <p:blipFill>
            <a:blip r:embed="rId5"/>
            <a:stretch>
              <a:fillRect/>
            </a:stretch>
          </p:blipFill>
          <p:spPr>
            <a:xfrm>
              <a:off x="1197026" y="4232126"/>
              <a:ext cx="1811038" cy="2616200"/>
            </a:xfrm>
            <a:prstGeom prst="rect">
              <a:avLst/>
            </a:prstGeom>
          </p:spPr>
        </p:pic>
      </p:grpSp>
      <p:sp>
        <p:nvSpPr>
          <p:cNvPr id="11" name="TextBox 10">
            <a:extLst>
              <a:ext uri="{FF2B5EF4-FFF2-40B4-BE49-F238E27FC236}">
                <a16:creationId xmlns:a16="http://schemas.microsoft.com/office/drawing/2014/main" id="{8BCCD17B-50DA-91EF-EDD2-8ED5BD89B4AA}"/>
              </a:ext>
            </a:extLst>
          </p:cNvPr>
          <p:cNvSpPr txBox="1"/>
          <p:nvPr/>
        </p:nvSpPr>
        <p:spPr>
          <a:xfrm>
            <a:off x="6582260" y="93063"/>
            <a:ext cx="5474925"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algn="ctr"/>
            <a:r>
              <a:rPr lang="en-US" sz="3600" b="1" dirty="0" err="1">
                <a:solidFill>
                  <a:schemeClr val="accent5">
                    <a:lumMod val="75000"/>
                  </a:schemeClr>
                </a:solidFill>
                <a:latin typeface="Calibri" panose="020F0502020204030204" pitchFamily="34" charset="0"/>
                <a:cs typeface="Calibri" panose="020F0502020204030204" pitchFamily="34" charset="0"/>
              </a:rPr>
              <a:t>Các</a:t>
            </a:r>
            <a:r>
              <a:rPr lang="en-US" sz="3600" b="1" dirty="0">
                <a:solidFill>
                  <a:schemeClr val="accent5">
                    <a:lumMod val="75000"/>
                  </a:schemeClr>
                </a:solidFill>
                <a:latin typeface="Calibri" panose="020F0502020204030204" pitchFamily="34" charset="0"/>
                <a:cs typeface="Calibri" panose="020F0502020204030204" pitchFamily="34" charset="0"/>
              </a:rPr>
              <a:t> </a:t>
            </a:r>
            <a:r>
              <a:rPr lang="en-US" sz="3600" b="1" dirty="0" err="1">
                <a:solidFill>
                  <a:schemeClr val="accent5">
                    <a:lumMod val="75000"/>
                  </a:schemeClr>
                </a:solidFill>
                <a:latin typeface="Calibri" panose="020F0502020204030204" pitchFamily="34" charset="0"/>
                <a:cs typeface="Calibri" panose="020F0502020204030204" pitchFamily="34" charset="0"/>
              </a:rPr>
              <a:t>bạn</a:t>
            </a:r>
            <a:r>
              <a:rPr lang="en-US" sz="3600" b="1" dirty="0">
                <a:solidFill>
                  <a:schemeClr val="accent5">
                    <a:lumMod val="75000"/>
                  </a:schemeClr>
                </a:solidFill>
                <a:latin typeface="Calibri" panose="020F0502020204030204" pitchFamily="34" charset="0"/>
                <a:cs typeface="Calibri" panose="020F0502020204030204" pitchFamily="34" charset="0"/>
              </a:rPr>
              <a:t> </a:t>
            </a:r>
            <a:r>
              <a:rPr lang="en-US" sz="3600" b="1" dirty="0" err="1">
                <a:solidFill>
                  <a:schemeClr val="accent5">
                    <a:lumMod val="75000"/>
                  </a:schemeClr>
                </a:solidFill>
                <a:latin typeface="Calibri" panose="020F0502020204030204" pitchFamily="34" charset="0"/>
                <a:cs typeface="Calibri" panose="020F0502020204030204" pitchFamily="34" charset="0"/>
              </a:rPr>
              <a:t>khác</a:t>
            </a:r>
            <a:endParaRPr lang="en-US" sz="3600" b="1" dirty="0">
              <a:solidFill>
                <a:schemeClr val="accent5">
                  <a:lumMod val="75000"/>
                </a:schemeClr>
              </a:solidFill>
              <a:latin typeface="Calibri" panose="020F0502020204030204" pitchFamily="34" charset="0"/>
              <a:cs typeface="Calibri" panose="020F0502020204030204" pitchFamily="34" charset="0"/>
            </a:endParaRPr>
          </a:p>
          <a:p>
            <a:pPr algn="ctr"/>
            <a:r>
              <a:rPr lang="en-US" sz="3600" b="1" dirty="0" err="1">
                <a:solidFill>
                  <a:schemeClr val="accent5">
                    <a:lumMod val="75000"/>
                  </a:schemeClr>
                </a:solidFill>
                <a:latin typeface="Calibri" panose="020F0502020204030204" pitchFamily="34" charset="0"/>
                <a:cs typeface="Calibri" panose="020F0502020204030204" pitchFamily="34" charset="0"/>
              </a:rPr>
              <a:t>Lắng</a:t>
            </a:r>
            <a:r>
              <a:rPr lang="en-US" sz="3600" b="1" dirty="0">
                <a:solidFill>
                  <a:schemeClr val="accent5">
                    <a:lumMod val="75000"/>
                  </a:schemeClr>
                </a:solidFill>
                <a:latin typeface="Calibri" panose="020F0502020204030204" pitchFamily="34" charset="0"/>
                <a:cs typeface="Calibri" panose="020F0502020204030204" pitchFamily="34" charset="0"/>
              </a:rPr>
              <a:t> </a:t>
            </a:r>
            <a:r>
              <a:rPr lang="en-US" sz="3600" b="1" dirty="0" err="1">
                <a:solidFill>
                  <a:schemeClr val="accent5">
                    <a:lumMod val="75000"/>
                  </a:schemeClr>
                </a:solidFill>
                <a:latin typeface="Calibri" panose="020F0502020204030204" pitchFamily="34" charset="0"/>
                <a:cs typeface="Calibri" panose="020F0502020204030204" pitchFamily="34" charset="0"/>
              </a:rPr>
              <a:t>nghe</a:t>
            </a:r>
            <a:r>
              <a:rPr lang="en-US" sz="3600" b="1" dirty="0">
                <a:solidFill>
                  <a:schemeClr val="accent5">
                    <a:lumMod val="75000"/>
                  </a:schemeClr>
                </a:solidFill>
                <a:latin typeface="Calibri" panose="020F0502020204030204" pitchFamily="34" charset="0"/>
                <a:cs typeface="Calibri" panose="020F0502020204030204" pitchFamily="34" charset="0"/>
              </a:rPr>
              <a:t> – </a:t>
            </a:r>
            <a:r>
              <a:rPr lang="en-US" sz="3600" b="1" dirty="0" err="1">
                <a:solidFill>
                  <a:schemeClr val="accent5">
                    <a:lumMod val="75000"/>
                  </a:schemeClr>
                </a:solidFill>
                <a:latin typeface="Calibri" panose="020F0502020204030204" pitchFamily="34" charset="0"/>
                <a:cs typeface="Calibri" panose="020F0502020204030204" pitchFamily="34" charset="0"/>
              </a:rPr>
              <a:t>góp</a:t>
            </a:r>
            <a:r>
              <a:rPr lang="en-US" sz="3600" b="1" dirty="0">
                <a:solidFill>
                  <a:schemeClr val="accent5">
                    <a:lumMod val="75000"/>
                  </a:schemeClr>
                </a:solidFill>
                <a:latin typeface="Calibri" panose="020F0502020204030204" pitchFamily="34" charset="0"/>
                <a:cs typeface="Calibri" panose="020F0502020204030204" pitchFamily="34" charset="0"/>
              </a:rPr>
              <a:t> ý - </a:t>
            </a:r>
            <a:r>
              <a:rPr lang="en-US" sz="3600" b="1" dirty="0" err="1">
                <a:solidFill>
                  <a:schemeClr val="accent5">
                    <a:lumMod val="75000"/>
                  </a:schemeClr>
                </a:solidFill>
                <a:latin typeface="Calibri" panose="020F0502020204030204" pitchFamily="34" charset="0"/>
                <a:cs typeface="Calibri" panose="020F0502020204030204" pitchFamily="34" charset="0"/>
              </a:rPr>
              <a:t>bổ</a:t>
            </a:r>
            <a:r>
              <a:rPr lang="en-US" sz="3600" b="1" dirty="0">
                <a:solidFill>
                  <a:schemeClr val="accent5">
                    <a:lumMod val="75000"/>
                  </a:schemeClr>
                </a:solidFill>
                <a:latin typeface="Calibri" panose="020F0502020204030204" pitchFamily="34" charset="0"/>
                <a:cs typeface="Calibri" panose="020F0502020204030204" pitchFamily="34" charset="0"/>
              </a:rPr>
              <a:t> sung</a:t>
            </a:r>
          </a:p>
        </p:txBody>
      </p:sp>
    </p:spTree>
    <p:extLst>
      <p:ext uri="{BB962C8B-B14F-4D97-AF65-F5344CB8AC3E}">
        <p14:creationId xmlns:p14="http://schemas.microsoft.com/office/powerpoint/2010/main" val="2024120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par>
                                <p:cTn id="13" presetID="22" presetClass="entr" presetSubtype="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E87AF4F0-8259-6090-5D3C-136F481DC32F}"/>
              </a:ext>
            </a:extLst>
          </p:cNvPr>
          <p:cNvPicPr>
            <a:picLocks noChangeAspect="1"/>
          </p:cNvPicPr>
          <p:nvPr/>
        </p:nvPicPr>
        <p:blipFill>
          <a:blip r:embed="rId4"/>
          <a:stretch>
            <a:fillRect/>
          </a:stretch>
        </p:blipFill>
        <p:spPr>
          <a:xfrm rot="187559">
            <a:off x="5020862" y="-266268"/>
            <a:ext cx="8304936" cy="8304936"/>
          </a:xfrm>
          <a:prstGeom prst="rect">
            <a:avLst/>
          </a:prstGeom>
        </p:spPr>
      </p:pic>
      <p:sp>
        <p:nvSpPr>
          <p:cNvPr id="20" name="Speech Bubble: Rectangle with Corners Rounded 19">
            <a:extLst>
              <a:ext uri="{FF2B5EF4-FFF2-40B4-BE49-F238E27FC236}">
                <a16:creationId xmlns:a16="http://schemas.microsoft.com/office/drawing/2014/main" id="{06993BEB-429B-4EC1-77DB-E72DF554DAD4}"/>
              </a:ext>
            </a:extLst>
          </p:cNvPr>
          <p:cNvSpPr/>
          <p:nvPr/>
        </p:nvSpPr>
        <p:spPr>
          <a:xfrm>
            <a:off x="304800" y="228600"/>
            <a:ext cx="6096000" cy="3657600"/>
          </a:xfrm>
          <a:custGeom>
            <a:avLst/>
            <a:gdLst>
              <a:gd name="connsiteX0" fmla="*/ 0 w 6096000"/>
              <a:gd name="connsiteY0" fmla="*/ 609612 h 3657600"/>
              <a:gd name="connsiteX1" fmla="*/ 609612 w 6096000"/>
              <a:gd name="connsiteY1" fmla="*/ 0 h 3657600"/>
              <a:gd name="connsiteX2" fmla="*/ 3556000 w 6096000"/>
              <a:gd name="connsiteY2" fmla="*/ 0 h 3657600"/>
              <a:gd name="connsiteX3" fmla="*/ 3556000 w 6096000"/>
              <a:gd name="connsiteY3" fmla="*/ 0 h 3657600"/>
              <a:gd name="connsiteX4" fmla="*/ 5080000 w 6096000"/>
              <a:gd name="connsiteY4" fmla="*/ 0 h 3657600"/>
              <a:gd name="connsiteX5" fmla="*/ 5486388 w 6096000"/>
              <a:gd name="connsiteY5" fmla="*/ 0 h 3657600"/>
              <a:gd name="connsiteX6" fmla="*/ 6096000 w 6096000"/>
              <a:gd name="connsiteY6" fmla="*/ 609612 h 3657600"/>
              <a:gd name="connsiteX7" fmla="*/ 6096000 w 6096000"/>
              <a:gd name="connsiteY7" fmla="*/ 609600 h 3657600"/>
              <a:gd name="connsiteX8" fmla="*/ 6964863 w 6096000"/>
              <a:gd name="connsiteY8" fmla="*/ 1605686 h 3657600"/>
              <a:gd name="connsiteX9" fmla="*/ 6096000 w 6096000"/>
              <a:gd name="connsiteY9" fmla="*/ 1524000 h 3657600"/>
              <a:gd name="connsiteX10" fmla="*/ 6096000 w 6096000"/>
              <a:gd name="connsiteY10" fmla="*/ 3047988 h 3657600"/>
              <a:gd name="connsiteX11" fmla="*/ 5486388 w 6096000"/>
              <a:gd name="connsiteY11" fmla="*/ 3657600 h 3657600"/>
              <a:gd name="connsiteX12" fmla="*/ 5080000 w 6096000"/>
              <a:gd name="connsiteY12" fmla="*/ 3657600 h 3657600"/>
              <a:gd name="connsiteX13" fmla="*/ 3556000 w 6096000"/>
              <a:gd name="connsiteY13" fmla="*/ 3657600 h 3657600"/>
              <a:gd name="connsiteX14" fmla="*/ 3556000 w 6096000"/>
              <a:gd name="connsiteY14" fmla="*/ 3657600 h 3657600"/>
              <a:gd name="connsiteX15" fmla="*/ 609612 w 6096000"/>
              <a:gd name="connsiteY15" fmla="*/ 3657600 h 3657600"/>
              <a:gd name="connsiteX16" fmla="*/ 0 w 6096000"/>
              <a:gd name="connsiteY16" fmla="*/ 3047988 h 3657600"/>
              <a:gd name="connsiteX17" fmla="*/ 0 w 6096000"/>
              <a:gd name="connsiteY17" fmla="*/ 1524000 h 3657600"/>
              <a:gd name="connsiteX18" fmla="*/ 0 w 6096000"/>
              <a:gd name="connsiteY18" fmla="*/ 609600 h 3657600"/>
              <a:gd name="connsiteX19" fmla="*/ 0 w 6096000"/>
              <a:gd name="connsiteY19" fmla="*/ 609600 h 3657600"/>
              <a:gd name="connsiteX20" fmla="*/ 0 w 6096000"/>
              <a:gd name="connsiteY20" fmla="*/ 609612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3657600" fill="none" extrusionOk="0">
                <a:moveTo>
                  <a:pt x="0" y="609612"/>
                </a:moveTo>
                <a:cubicBezTo>
                  <a:pt x="37776" y="287425"/>
                  <a:pt x="272833" y="-52165"/>
                  <a:pt x="609612" y="0"/>
                </a:cubicBezTo>
                <a:cubicBezTo>
                  <a:pt x="1657550" y="125014"/>
                  <a:pt x="2301515" y="3584"/>
                  <a:pt x="3556000" y="0"/>
                </a:cubicBezTo>
                <a:lnTo>
                  <a:pt x="3556000" y="0"/>
                </a:lnTo>
                <a:cubicBezTo>
                  <a:pt x="3833942" y="90538"/>
                  <a:pt x="4417431" y="55629"/>
                  <a:pt x="5080000" y="0"/>
                </a:cubicBezTo>
                <a:cubicBezTo>
                  <a:pt x="5231601" y="10022"/>
                  <a:pt x="5374315" y="10009"/>
                  <a:pt x="5486388" y="0"/>
                </a:cubicBezTo>
                <a:cubicBezTo>
                  <a:pt x="5797968" y="-935"/>
                  <a:pt x="6100063" y="265356"/>
                  <a:pt x="6096000" y="609612"/>
                </a:cubicBezTo>
                <a:cubicBezTo>
                  <a:pt x="6096001" y="609605"/>
                  <a:pt x="6096000" y="609603"/>
                  <a:pt x="6096000" y="609600"/>
                </a:cubicBezTo>
                <a:cubicBezTo>
                  <a:pt x="6208431" y="760770"/>
                  <a:pt x="6550108" y="1229289"/>
                  <a:pt x="6964863" y="1605686"/>
                </a:cubicBezTo>
                <a:cubicBezTo>
                  <a:pt x="6688656" y="1653698"/>
                  <a:pt x="6480388" y="1493500"/>
                  <a:pt x="6096000" y="1524000"/>
                </a:cubicBezTo>
                <a:cubicBezTo>
                  <a:pt x="5987249" y="1799696"/>
                  <a:pt x="6220287" y="2758144"/>
                  <a:pt x="6096000" y="3047988"/>
                </a:cubicBezTo>
                <a:cubicBezTo>
                  <a:pt x="6089131" y="3385571"/>
                  <a:pt x="5802130" y="3603494"/>
                  <a:pt x="5486388" y="3657600"/>
                </a:cubicBezTo>
                <a:cubicBezTo>
                  <a:pt x="5297000" y="3652276"/>
                  <a:pt x="5141872" y="3626817"/>
                  <a:pt x="5080000" y="3657600"/>
                </a:cubicBezTo>
                <a:cubicBezTo>
                  <a:pt x="4388544" y="3605949"/>
                  <a:pt x="3740171" y="3531337"/>
                  <a:pt x="3556000" y="3657600"/>
                </a:cubicBezTo>
                <a:lnTo>
                  <a:pt x="3556000" y="3657600"/>
                </a:lnTo>
                <a:cubicBezTo>
                  <a:pt x="2553618" y="3750891"/>
                  <a:pt x="1545630" y="3645867"/>
                  <a:pt x="609612" y="3657600"/>
                </a:cubicBezTo>
                <a:cubicBezTo>
                  <a:pt x="241379" y="3691152"/>
                  <a:pt x="-16025" y="3348528"/>
                  <a:pt x="0" y="3047988"/>
                </a:cubicBezTo>
                <a:cubicBezTo>
                  <a:pt x="-42913" y="2576788"/>
                  <a:pt x="21770" y="1683570"/>
                  <a:pt x="0" y="1524000"/>
                </a:cubicBezTo>
                <a:cubicBezTo>
                  <a:pt x="-74232" y="1362575"/>
                  <a:pt x="-81522" y="899856"/>
                  <a:pt x="0" y="609600"/>
                </a:cubicBezTo>
                <a:lnTo>
                  <a:pt x="0" y="609600"/>
                </a:lnTo>
                <a:cubicBezTo>
                  <a:pt x="-1" y="609606"/>
                  <a:pt x="0" y="609608"/>
                  <a:pt x="0" y="609612"/>
                </a:cubicBezTo>
                <a:close/>
              </a:path>
              <a:path w="6096000" h="3657600" stroke="0" extrusionOk="0">
                <a:moveTo>
                  <a:pt x="0" y="609612"/>
                </a:moveTo>
                <a:cubicBezTo>
                  <a:pt x="-25652" y="315456"/>
                  <a:pt x="330709" y="31516"/>
                  <a:pt x="609612" y="0"/>
                </a:cubicBezTo>
                <a:cubicBezTo>
                  <a:pt x="1306049" y="-38608"/>
                  <a:pt x="2440071" y="-124739"/>
                  <a:pt x="3556000" y="0"/>
                </a:cubicBezTo>
                <a:lnTo>
                  <a:pt x="3556000" y="0"/>
                </a:lnTo>
                <a:cubicBezTo>
                  <a:pt x="4254973" y="-102803"/>
                  <a:pt x="4586208" y="8309"/>
                  <a:pt x="5080000" y="0"/>
                </a:cubicBezTo>
                <a:cubicBezTo>
                  <a:pt x="5274391" y="-8804"/>
                  <a:pt x="5414824" y="-23215"/>
                  <a:pt x="5486388" y="0"/>
                </a:cubicBezTo>
                <a:cubicBezTo>
                  <a:pt x="5804933" y="38982"/>
                  <a:pt x="6105345" y="233469"/>
                  <a:pt x="6096000" y="609612"/>
                </a:cubicBezTo>
                <a:cubicBezTo>
                  <a:pt x="6095999" y="609605"/>
                  <a:pt x="6096000" y="609604"/>
                  <a:pt x="6096000" y="609600"/>
                </a:cubicBezTo>
                <a:cubicBezTo>
                  <a:pt x="6347071" y="948026"/>
                  <a:pt x="6866633" y="1374780"/>
                  <a:pt x="6964863" y="1605686"/>
                </a:cubicBezTo>
                <a:cubicBezTo>
                  <a:pt x="6857237" y="1652186"/>
                  <a:pt x="6196787" y="1457563"/>
                  <a:pt x="6096000" y="1524000"/>
                </a:cubicBezTo>
                <a:cubicBezTo>
                  <a:pt x="6124677" y="2013253"/>
                  <a:pt x="6072091" y="2368839"/>
                  <a:pt x="6096000" y="3047988"/>
                </a:cubicBezTo>
                <a:cubicBezTo>
                  <a:pt x="6064329" y="3389709"/>
                  <a:pt x="5866137" y="3627457"/>
                  <a:pt x="5486388" y="3657600"/>
                </a:cubicBezTo>
                <a:cubicBezTo>
                  <a:pt x="5347997" y="3652079"/>
                  <a:pt x="5247436" y="3625709"/>
                  <a:pt x="5080000" y="3657600"/>
                </a:cubicBezTo>
                <a:cubicBezTo>
                  <a:pt x="4394761" y="3564804"/>
                  <a:pt x="3874932" y="3593733"/>
                  <a:pt x="3556000" y="3657600"/>
                </a:cubicBezTo>
                <a:lnTo>
                  <a:pt x="3556000" y="3657600"/>
                </a:lnTo>
                <a:cubicBezTo>
                  <a:pt x="2244123" y="3812009"/>
                  <a:pt x="1878955" y="3717420"/>
                  <a:pt x="609612" y="3657600"/>
                </a:cubicBezTo>
                <a:cubicBezTo>
                  <a:pt x="264496" y="3674263"/>
                  <a:pt x="-16988" y="3432807"/>
                  <a:pt x="0" y="3047988"/>
                </a:cubicBezTo>
                <a:cubicBezTo>
                  <a:pt x="76190" y="2600016"/>
                  <a:pt x="69275" y="2034439"/>
                  <a:pt x="0" y="1524000"/>
                </a:cubicBezTo>
                <a:cubicBezTo>
                  <a:pt x="15390" y="1107643"/>
                  <a:pt x="-12892" y="1025352"/>
                  <a:pt x="0" y="609600"/>
                </a:cubicBezTo>
                <a:lnTo>
                  <a:pt x="0" y="609600"/>
                </a:lnTo>
                <a:cubicBezTo>
                  <a:pt x="0" y="609604"/>
                  <a:pt x="1" y="609609"/>
                  <a:pt x="0" y="609612"/>
                </a:cubicBezTo>
                <a:close/>
              </a:path>
            </a:pathLst>
          </a:custGeom>
          <a:ln w="38100">
            <a:solidFill>
              <a:schemeClr val="accent4">
                <a:lumMod val="50000"/>
              </a:schemeClr>
            </a:solidFill>
            <a:extLst>
              <a:ext uri="{C807C97D-BFC1-408E-A445-0C87EB9F89A2}">
                <ask:lineSketchStyleProps xmlns:ask="http://schemas.microsoft.com/office/drawing/2018/sketchyshapes" sd="4293608849">
                  <a:prstGeom prst="wedgeRoundRectCallout">
                    <a:avLst>
                      <a:gd name="adj1" fmla="val 64253"/>
                      <a:gd name="adj2" fmla="val -6100"/>
                      <a:gd name="adj3" fmla="val 16667"/>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4000" dirty="0" err="1">
                <a:solidFill>
                  <a:srgbClr val="002060"/>
                </a:solidFill>
              </a:rPr>
              <a:t>Các</a:t>
            </a:r>
            <a:r>
              <a:rPr lang="en-US" sz="4000" dirty="0">
                <a:solidFill>
                  <a:srgbClr val="002060"/>
                </a:solidFill>
              </a:rPr>
              <a:t> </a:t>
            </a:r>
            <a:r>
              <a:rPr lang="en-US" sz="4000" dirty="0" err="1">
                <a:solidFill>
                  <a:srgbClr val="002060"/>
                </a:solidFill>
              </a:rPr>
              <a:t>bạn</a:t>
            </a:r>
            <a:r>
              <a:rPr lang="en-US" sz="4000" dirty="0">
                <a:solidFill>
                  <a:srgbClr val="002060"/>
                </a:solidFill>
              </a:rPr>
              <a:t> </a:t>
            </a:r>
            <a:r>
              <a:rPr lang="en-US" sz="4000" dirty="0" err="1">
                <a:solidFill>
                  <a:srgbClr val="002060"/>
                </a:solidFill>
              </a:rPr>
              <a:t>thật</a:t>
            </a:r>
            <a:r>
              <a:rPr lang="en-US" sz="4000" dirty="0">
                <a:solidFill>
                  <a:srgbClr val="002060"/>
                </a:solidFill>
              </a:rPr>
              <a:t> </a:t>
            </a:r>
            <a:r>
              <a:rPr lang="en-US" sz="4000" dirty="0" err="1">
                <a:solidFill>
                  <a:srgbClr val="002060"/>
                </a:solidFill>
              </a:rPr>
              <a:t>thông</a:t>
            </a:r>
            <a:r>
              <a:rPr lang="en-US" sz="4000" dirty="0">
                <a:solidFill>
                  <a:srgbClr val="002060"/>
                </a:solidFill>
              </a:rPr>
              <a:t> </a:t>
            </a:r>
            <a:r>
              <a:rPr lang="en-US" sz="4000" dirty="0" err="1">
                <a:solidFill>
                  <a:srgbClr val="002060"/>
                </a:solidFill>
              </a:rPr>
              <a:t>minh</a:t>
            </a:r>
            <a:r>
              <a:rPr lang="en-US" sz="4000" dirty="0">
                <a:solidFill>
                  <a:srgbClr val="002060"/>
                </a:solidFill>
              </a:rPr>
              <a:t>! </a:t>
            </a:r>
            <a:r>
              <a:rPr lang="en-US" sz="4000" dirty="0" err="1">
                <a:solidFill>
                  <a:srgbClr val="002060"/>
                </a:solidFill>
              </a:rPr>
              <a:t>Nhưng</a:t>
            </a:r>
            <a:r>
              <a:rPr lang="en-US" sz="4000" dirty="0">
                <a:solidFill>
                  <a:srgbClr val="002060"/>
                </a:solidFill>
              </a:rPr>
              <a:t> </a:t>
            </a:r>
            <a:r>
              <a:rPr lang="en-US" sz="4000" dirty="0" err="1">
                <a:solidFill>
                  <a:srgbClr val="002060"/>
                </a:solidFill>
              </a:rPr>
              <a:t>có</a:t>
            </a:r>
            <a:r>
              <a:rPr lang="en-US" sz="4000" dirty="0">
                <a:solidFill>
                  <a:srgbClr val="002060"/>
                </a:solidFill>
              </a:rPr>
              <a:t> </a:t>
            </a:r>
            <a:r>
              <a:rPr lang="en-US" sz="4000" dirty="0" err="1">
                <a:solidFill>
                  <a:srgbClr val="002060"/>
                </a:solidFill>
              </a:rPr>
              <a:t>một</a:t>
            </a:r>
            <a:r>
              <a:rPr lang="en-US" sz="4000" dirty="0">
                <a:solidFill>
                  <a:srgbClr val="002060"/>
                </a:solidFill>
              </a:rPr>
              <a:t> </a:t>
            </a:r>
            <a:r>
              <a:rPr lang="en-US" sz="4000" dirty="0" err="1">
                <a:solidFill>
                  <a:srgbClr val="002060"/>
                </a:solidFill>
              </a:rPr>
              <a:t>cậu</a:t>
            </a:r>
            <a:r>
              <a:rPr lang="en-US" sz="4000" dirty="0">
                <a:solidFill>
                  <a:srgbClr val="002060"/>
                </a:solidFill>
              </a:rPr>
              <a:t> </a:t>
            </a:r>
            <a:r>
              <a:rPr lang="en-US" sz="4000" dirty="0" err="1">
                <a:solidFill>
                  <a:srgbClr val="002060"/>
                </a:solidFill>
              </a:rPr>
              <a:t>bạn</a:t>
            </a:r>
            <a:r>
              <a:rPr lang="en-US" sz="4000" dirty="0">
                <a:solidFill>
                  <a:srgbClr val="002060"/>
                </a:solidFill>
              </a:rPr>
              <a:t> </a:t>
            </a:r>
            <a:r>
              <a:rPr lang="en-US" sz="4000" dirty="0" err="1">
                <a:solidFill>
                  <a:srgbClr val="002060"/>
                </a:solidFill>
              </a:rPr>
              <a:t>vẫn</a:t>
            </a:r>
            <a:r>
              <a:rPr lang="en-US" sz="4000" dirty="0">
                <a:solidFill>
                  <a:srgbClr val="002060"/>
                </a:solidFill>
              </a:rPr>
              <a:t> </a:t>
            </a:r>
            <a:r>
              <a:rPr lang="en-US" sz="4000" dirty="0" err="1">
                <a:solidFill>
                  <a:srgbClr val="002060"/>
                </a:solidFill>
              </a:rPr>
              <a:t>còn</a:t>
            </a:r>
            <a:r>
              <a:rPr lang="en-US" sz="4000" dirty="0">
                <a:solidFill>
                  <a:srgbClr val="002060"/>
                </a:solidFill>
              </a:rPr>
              <a:t> </a:t>
            </a:r>
            <a:r>
              <a:rPr lang="en-US" sz="4000" dirty="0" err="1">
                <a:solidFill>
                  <a:srgbClr val="002060"/>
                </a:solidFill>
              </a:rPr>
              <a:t>đang</a:t>
            </a:r>
            <a:r>
              <a:rPr lang="en-US" sz="4000" dirty="0">
                <a:solidFill>
                  <a:srgbClr val="002060"/>
                </a:solidFill>
              </a:rPr>
              <a:t> </a:t>
            </a:r>
            <a:r>
              <a:rPr lang="en-US" sz="4000" dirty="0" err="1">
                <a:solidFill>
                  <a:srgbClr val="002060"/>
                </a:solidFill>
              </a:rPr>
              <a:t>băn</a:t>
            </a:r>
            <a:r>
              <a:rPr lang="en-US" sz="4000" dirty="0">
                <a:solidFill>
                  <a:srgbClr val="002060"/>
                </a:solidFill>
              </a:rPr>
              <a:t> </a:t>
            </a:r>
            <a:r>
              <a:rPr lang="en-US" sz="4000" dirty="0" err="1">
                <a:solidFill>
                  <a:srgbClr val="002060"/>
                </a:solidFill>
              </a:rPr>
              <a:t>khoăn</a:t>
            </a:r>
            <a:r>
              <a:rPr lang="en-US" sz="4000" dirty="0">
                <a:solidFill>
                  <a:srgbClr val="002060"/>
                </a:solidFill>
              </a:rPr>
              <a:t> </a:t>
            </a:r>
            <a:r>
              <a:rPr lang="en-US" sz="4000" dirty="0" err="1">
                <a:solidFill>
                  <a:srgbClr val="002060"/>
                </a:solidFill>
              </a:rPr>
              <a:t>chưa</a:t>
            </a:r>
            <a:r>
              <a:rPr lang="en-US" sz="4000" dirty="0">
                <a:solidFill>
                  <a:srgbClr val="002060"/>
                </a:solidFill>
              </a:rPr>
              <a:t> </a:t>
            </a:r>
            <a:r>
              <a:rPr lang="en-US" sz="4000" dirty="0" err="1">
                <a:solidFill>
                  <a:srgbClr val="002060"/>
                </a:solidFill>
              </a:rPr>
              <a:t>hiểu</a:t>
            </a:r>
            <a:r>
              <a:rPr lang="en-US" sz="4000" dirty="0">
                <a:solidFill>
                  <a:srgbClr val="002060"/>
                </a:solidFill>
              </a:rPr>
              <a:t> </a:t>
            </a:r>
            <a:r>
              <a:rPr lang="en-US" sz="4000" dirty="0" err="1">
                <a:solidFill>
                  <a:srgbClr val="002060"/>
                </a:solidFill>
              </a:rPr>
              <a:t>cách</a:t>
            </a:r>
            <a:r>
              <a:rPr lang="en-US" sz="4000" dirty="0">
                <a:solidFill>
                  <a:srgbClr val="002060"/>
                </a:solidFill>
              </a:rPr>
              <a:t> </a:t>
            </a:r>
            <a:r>
              <a:rPr lang="en-US" sz="4000" dirty="0" err="1">
                <a:solidFill>
                  <a:srgbClr val="002060"/>
                </a:solidFill>
              </a:rPr>
              <a:t>tính</a:t>
            </a:r>
            <a:r>
              <a:rPr lang="en-US" sz="4000" dirty="0">
                <a:solidFill>
                  <a:srgbClr val="002060"/>
                </a:solidFill>
              </a:rPr>
              <a:t>. </a:t>
            </a:r>
            <a:r>
              <a:rPr lang="en-US" sz="4000" dirty="0" err="1">
                <a:solidFill>
                  <a:srgbClr val="002060"/>
                </a:solidFill>
              </a:rPr>
              <a:t>Các</a:t>
            </a:r>
            <a:r>
              <a:rPr lang="en-US" sz="4000" dirty="0">
                <a:solidFill>
                  <a:srgbClr val="002060"/>
                </a:solidFill>
              </a:rPr>
              <a:t> </a:t>
            </a:r>
            <a:r>
              <a:rPr lang="en-US" sz="4000" dirty="0" err="1">
                <a:solidFill>
                  <a:srgbClr val="002060"/>
                </a:solidFill>
              </a:rPr>
              <a:t>bạn</a:t>
            </a:r>
            <a:r>
              <a:rPr lang="en-US" sz="4000" dirty="0">
                <a:solidFill>
                  <a:srgbClr val="002060"/>
                </a:solidFill>
              </a:rPr>
              <a:t> </a:t>
            </a:r>
            <a:r>
              <a:rPr lang="en-US" sz="4000" dirty="0" err="1">
                <a:solidFill>
                  <a:srgbClr val="002060"/>
                </a:solidFill>
              </a:rPr>
              <a:t>giúp</a:t>
            </a:r>
            <a:r>
              <a:rPr lang="en-US" sz="4000" dirty="0">
                <a:solidFill>
                  <a:srgbClr val="002060"/>
                </a:solidFill>
              </a:rPr>
              <a:t> </a:t>
            </a:r>
            <a:r>
              <a:rPr lang="en-US" sz="4000" dirty="0" err="1">
                <a:solidFill>
                  <a:srgbClr val="002060"/>
                </a:solidFill>
              </a:rPr>
              <a:t>bạn</a:t>
            </a:r>
            <a:r>
              <a:rPr lang="en-US" sz="4000" dirty="0">
                <a:solidFill>
                  <a:srgbClr val="002060"/>
                </a:solidFill>
              </a:rPr>
              <a:t> </a:t>
            </a:r>
            <a:r>
              <a:rPr lang="en-US" sz="4000" dirty="0" err="1">
                <a:solidFill>
                  <a:srgbClr val="002060"/>
                </a:solidFill>
              </a:rPr>
              <a:t>ấy</a:t>
            </a:r>
            <a:r>
              <a:rPr lang="en-US" sz="4000" dirty="0">
                <a:solidFill>
                  <a:srgbClr val="002060"/>
                </a:solidFill>
              </a:rPr>
              <a:t> </a:t>
            </a:r>
            <a:r>
              <a:rPr lang="en-US" sz="4000" dirty="0" err="1">
                <a:solidFill>
                  <a:srgbClr val="002060"/>
                </a:solidFill>
              </a:rPr>
              <a:t>nhé</a:t>
            </a:r>
            <a:r>
              <a:rPr lang="en-US" sz="4000" dirty="0">
                <a:solidFill>
                  <a:srgbClr val="002060"/>
                </a:solidFill>
              </a:rPr>
              <a:t>!</a:t>
            </a:r>
          </a:p>
        </p:txBody>
      </p:sp>
      <p:pic>
        <p:nvPicPr>
          <p:cNvPr id="5" name="Picture 4" descr="A picture containing text&#10;&#10;Description automatically generated">
            <a:extLst>
              <a:ext uri="{FF2B5EF4-FFF2-40B4-BE49-F238E27FC236}">
                <a16:creationId xmlns:a16="http://schemas.microsoft.com/office/drawing/2014/main" id="{40A190FF-2097-802A-4F02-4BE660FB12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711" y="4108862"/>
            <a:ext cx="5181600" cy="2977738"/>
          </a:xfrm>
          <a:prstGeom prst="rect">
            <a:avLst/>
          </a:prstGeom>
        </p:spPr>
      </p:pic>
    </p:spTree>
    <p:extLst>
      <p:ext uri="{BB962C8B-B14F-4D97-AF65-F5344CB8AC3E}">
        <p14:creationId xmlns:p14="http://schemas.microsoft.com/office/powerpoint/2010/main" val="144461290"/>
      </p:ext>
    </p:extLst>
  </p:cSld>
  <p:clrMapOvr>
    <a:masterClrMapping/>
  </p:clrMapOvr>
  <p:transition spd="slow">
    <p:plus/>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B98954F1-69D8-D518-9623-D5DCCAA1D42B}"/>
              </a:ext>
            </a:extLst>
          </p:cNvPr>
          <p:cNvSpPr/>
          <p:nvPr/>
        </p:nvSpPr>
        <p:spPr>
          <a:xfrm>
            <a:off x="419100" y="152400"/>
            <a:ext cx="8763000" cy="4724400"/>
          </a:xfrm>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 name="connsiteX0" fmla="*/ 0 w 8763000"/>
              <a:gd name="connsiteY0" fmla="*/ 787416 h 4724400"/>
              <a:gd name="connsiteX1" fmla="*/ 787416 w 8763000"/>
              <a:gd name="connsiteY1" fmla="*/ 0 h 4724400"/>
              <a:gd name="connsiteX2" fmla="*/ 1584649 w 8763000"/>
              <a:gd name="connsiteY2" fmla="*/ 0 h 4724400"/>
              <a:gd name="connsiteX3" fmla="*/ 2022474 w 8763000"/>
              <a:gd name="connsiteY3" fmla="*/ 0 h 4724400"/>
              <a:gd name="connsiteX4" fmla="*/ 2819707 w 8763000"/>
              <a:gd name="connsiteY4" fmla="*/ 0 h 4724400"/>
              <a:gd name="connsiteX5" fmla="*/ 3473177 w 8763000"/>
              <a:gd name="connsiteY5" fmla="*/ 0 h 4724400"/>
              <a:gd name="connsiteX6" fmla="*/ 4198528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956171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322843 h 4724400"/>
              <a:gd name="connsiteX14" fmla="*/ 8763000 w 8763000"/>
              <a:gd name="connsiteY14" fmla="*/ 1952756 h 4724400"/>
              <a:gd name="connsiteX15" fmla="*/ 8763000 w 8763000"/>
              <a:gd name="connsiteY15" fmla="*/ 2488183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93996 w 8763000"/>
              <a:gd name="connsiteY19" fmla="*/ 4724400 h 4724400"/>
              <a:gd name="connsiteX20" fmla="*/ 6668644 w 8763000"/>
              <a:gd name="connsiteY20" fmla="*/ 4724400 h 4724400"/>
              <a:gd name="connsiteX21" fmla="*/ 6015175 w 8763000"/>
              <a:gd name="connsiteY21" fmla="*/ 4724400 h 4724400"/>
              <a:gd name="connsiteX22" fmla="*/ 5577350 w 8763000"/>
              <a:gd name="connsiteY22" fmla="*/ 4724400 h 4724400"/>
              <a:gd name="connsiteX23" fmla="*/ 5139525 w 8763000"/>
              <a:gd name="connsiteY23" fmla="*/ 4724400 h 4724400"/>
              <a:gd name="connsiteX24" fmla="*/ 4629819 w 8763000"/>
              <a:gd name="connsiteY24" fmla="*/ 4724400 h 4724400"/>
              <a:gd name="connsiteX25" fmla="*/ 4191994 w 8763000"/>
              <a:gd name="connsiteY25" fmla="*/ 4724400 h 4724400"/>
              <a:gd name="connsiteX26" fmla="*/ 3394761 w 8763000"/>
              <a:gd name="connsiteY26" fmla="*/ 4724400 h 4724400"/>
              <a:gd name="connsiteX27" fmla="*/ 2597527 w 8763000"/>
              <a:gd name="connsiteY27" fmla="*/ 4724400 h 4724400"/>
              <a:gd name="connsiteX28" fmla="*/ 1872176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40148 h 4724400"/>
              <a:gd name="connsiteX33" fmla="*/ 0 w 8763000"/>
              <a:gd name="connsiteY33" fmla="*/ 2204722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18022" y="356647"/>
                  <a:pt x="355813" y="8305"/>
                  <a:pt x="787416" y="0"/>
                </a:cubicBezTo>
                <a:cubicBezTo>
                  <a:pt x="964847" y="6941"/>
                  <a:pt x="1142418" y="-8132"/>
                  <a:pt x="1440886" y="0"/>
                </a:cubicBezTo>
                <a:cubicBezTo>
                  <a:pt x="1692176" y="7837"/>
                  <a:pt x="2039052" y="34418"/>
                  <a:pt x="2238119" y="0"/>
                </a:cubicBezTo>
                <a:cubicBezTo>
                  <a:pt x="2445629" y="-77318"/>
                  <a:pt x="2684188" y="-11372"/>
                  <a:pt x="3035352" y="0"/>
                </a:cubicBezTo>
                <a:cubicBezTo>
                  <a:pt x="3404673" y="-6055"/>
                  <a:pt x="3342371" y="19610"/>
                  <a:pt x="3545059" y="0"/>
                </a:cubicBezTo>
                <a:cubicBezTo>
                  <a:pt x="3751480" y="-53700"/>
                  <a:pt x="3947247" y="-35101"/>
                  <a:pt x="4126647" y="0"/>
                </a:cubicBezTo>
                <a:cubicBezTo>
                  <a:pt x="4307968" y="-559"/>
                  <a:pt x="4560855" y="14038"/>
                  <a:pt x="4708235" y="0"/>
                </a:cubicBezTo>
                <a:cubicBezTo>
                  <a:pt x="4831970" y="2395"/>
                  <a:pt x="5147064" y="21292"/>
                  <a:pt x="5505468" y="0"/>
                </a:cubicBezTo>
                <a:cubicBezTo>
                  <a:pt x="5874907" y="-25405"/>
                  <a:pt x="5946354" y="-14801"/>
                  <a:pt x="6230820" y="0"/>
                </a:cubicBezTo>
                <a:cubicBezTo>
                  <a:pt x="6517881" y="9537"/>
                  <a:pt x="6739464" y="22484"/>
                  <a:pt x="6884289" y="0"/>
                </a:cubicBezTo>
                <a:cubicBezTo>
                  <a:pt x="6957949" y="-3850"/>
                  <a:pt x="7680985" y="-2637"/>
                  <a:pt x="7975584" y="0"/>
                </a:cubicBezTo>
                <a:cubicBezTo>
                  <a:pt x="8516967" y="-126788"/>
                  <a:pt x="8693587" y="307528"/>
                  <a:pt x="8763000" y="787416"/>
                </a:cubicBezTo>
                <a:cubicBezTo>
                  <a:pt x="8754644" y="929839"/>
                  <a:pt x="8688474" y="1209790"/>
                  <a:pt x="8763000" y="1480321"/>
                </a:cubicBezTo>
                <a:cubicBezTo>
                  <a:pt x="8794795" y="1753145"/>
                  <a:pt x="8776178" y="1801185"/>
                  <a:pt x="8763000" y="2047243"/>
                </a:cubicBezTo>
                <a:cubicBezTo>
                  <a:pt x="8754216" y="2300137"/>
                  <a:pt x="8741442" y="2461270"/>
                  <a:pt x="8763000" y="2614165"/>
                </a:cubicBezTo>
                <a:cubicBezTo>
                  <a:pt x="8829399" y="2768968"/>
                  <a:pt x="8750895" y="2987397"/>
                  <a:pt x="8763000" y="3149592"/>
                </a:cubicBezTo>
                <a:cubicBezTo>
                  <a:pt x="8783959" y="3291134"/>
                  <a:pt x="8777037" y="3721492"/>
                  <a:pt x="8763000" y="3936984"/>
                </a:cubicBezTo>
                <a:cubicBezTo>
                  <a:pt x="8642135" y="4454240"/>
                  <a:pt x="8410428" y="4684490"/>
                  <a:pt x="7975584" y="4724400"/>
                </a:cubicBezTo>
                <a:cubicBezTo>
                  <a:pt x="7820831" y="4733815"/>
                  <a:pt x="7468542" y="4730859"/>
                  <a:pt x="7322114" y="4724400"/>
                </a:cubicBezTo>
                <a:cubicBezTo>
                  <a:pt x="7185008" y="4659587"/>
                  <a:pt x="6946041" y="4710966"/>
                  <a:pt x="6596763" y="4724400"/>
                </a:cubicBezTo>
                <a:cubicBezTo>
                  <a:pt x="6259389" y="4740565"/>
                  <a:pt x="6140664" y="4766266"/>
                  <a:pt x="5871411" y="4724400"/>
                </a:cubicBezTo>
                <a:cubicBezTo>
                  <a:pt x="5565790" y="4698733"/>
                  <a:pt x="5326735" y="4745600"/>
                  <a:pt x="5074178" y="4724400"/>
                </a:cubicBezTo>
                <a:cubicBezTo>
                  <a:pt x="4849144" y="4764552"/>
                  <a:pt x="4581168" y="4688016"/>
                  <a:pt x="4348827" y="4724400"/>
                </a:cubicBezTo>
                <a:cubicBezTo>
                  <a:pt x="4060858" y="4761483"/>
                  <a:pt x="3917410" y="4770103"/>
                  <a:pt x="3767238" y="4724400"/>
                </a:cubicBezTo>
                <a:cubicBezTo>
                  <a:pt x="3601474" y="4703670"/>
                  <a:pt x="3447404" y="4704191"/>
                  <a:pt x="3329414" y="4724400"/>
                </a:cubicBezTo>
                <a:cubicBezTo>
                  <a:pt x="3234702" y="4768642"/>
                  <a:pt x="2810510" y="4696460"/>
                  <a:pt x="2675944" y="4724400"/>
                </a:cubicBezTo>
                <a:cubicBezTo>
                  <a:pt x="2515413" y="4718413"/>
                  <a:pt x="2307779" y="4726826"/>
                  <a:pt x="2094356" y="4724400"/>
                </a:cubicBezTo>
                <a:cubicBezTo>
                  <a:pt x="1865485" y="4692696"/>
                  <a:pt x="1738605" y="4743486"/>
                  <a:pt x="1512767" y="4724400"/>
                </a:cubicBezTo>
                <a:cubicBezTo>
                  <a:pt x="1294503" y="4756260"/>
                  <a:pt x="942445" y="4686019"/>
                  <a:pt x="787416" y="4724400"/>
                </a:cubicBezTo>
                <a:cubicBezTo>
                  <a:pt x="425022" y="4826042"/>
                  <a:pt x="-49391" y="4457069"/>
                  <a:pt x="0" y="3936984"/>
                </a:cubicBezTo>
                <a:cubicBezTo>
                  <a:pt x="-12410" y="3709411"/>
                  <a:pt x="48190" y="3538291"/>
                  <a:pt x="0" y="3370062"/>
                </a:cubicBezTo>
                <a:cubicBezTo>
                  <a:pt x="18410" y="3212401"/>
                  <a:pt x="14674" y="2980615"/>
                  <a:pt x="0" y="2708652"/>
                </a:cubicBezTo>
                <a:cubicBezTo>
                  <a:pt x="-21787" y="2476434"/>
                  <a:pt x="12487" y="2438565"/>
                  <a:pt x="0" y="2173226"/>
                </a:cubicBezTo>
                <a:cubicBezTo>
                  <a:pt x="-19029" y="1917075"/>
                  <a:pt x="24018" y="1755147"/>
                  <a:pt x="0" y="1574808"/>
                </a:cubicBezTo>
                <a:cubicBezTo>
                  <a:pt x="26453" y="1402858"/>
                  <a:pt x="-32744" y="1158854"/>
                  <a:pt x="0" y="787416"/>
                </a:cubicBezTo>
                <a:close/>
              </a:path>
              <a:path w="8763000" h="4724400" stroke="0" extrusionOk="0">
                <a:moveTo>
                  <a:pt x="0" y="787416"/>
                </a:moveTo>
                <a:cubicBezTo>
                  <a:pt x="19766" y="265988"/>
                  <a:pt x="262648" y="-52141"/>
                  <a:pt x="787416" y="0"/>
                </a:cubicBezTo>
                <a:cubicBezTo>
                  <a:pt x="1062159" y="29200"/>
                  <a:pt x="1275556" y="-9795"/>
                  <a:pt x="1584649" y="0"/>
                </a:cubicBezTo>
                <a:cubicBezTo>
                  <a:pt x="1864563" y="19917"/>
                  <a:pt x="1846806" y="1800"/>
                  <a:pt x="2022474" y="0"/>
                </a:cubicBezTo>
                <a:cubicBezTo>
                  <a:pt x="2262581" y="-41259"/>
                  <a:pt x="2559163" y="-5909"/>
                  <a:pt x="2819707" y="0"/>
                </a:cubicBezTo>
                <a:cubicBezTo>
                  <a:pt x="3097247" y="24536"/>
                  <a:pt x="3238113" y="-37626"/>
                  <a:pt x="3473177" y="0"/>
                </a:cubicBezTo>
                <a:cubicBezTo>
                  <a:pt x="3704101" y="18116"/>
                  <a:pt x="4029882" y="4515"/>
                  <a:pt x="4198528" y="0"/>
                </a:cubicBezTo>
                <a:cubicBezTo>
                  <a:pt x="4342356" y="-12159"/>
                  <a:pt x="4582762" y="7289"/>
                  <a:pt x="4708235" y="0"/>
                </a:cubicBezTo>
                <a:cubicBezTo>
                  <a:pt x="4858157" y="3410"/>
                  <a:pt x="5321685" y="24171"/>
                  <a:pt x="5505468" y="0"/>
                </a:cubicBezTo>
                <a:cubicBezTo>
                  <a:pt x="5706629" y="-45828"/>
                  <a:pt x="6015410" y="67856"/>
                  <a:pt x="6230820" y="0"/>
                </a:cubicBezTo>
                <a:cubicBezTo>
                  <a:pt x="6475891" y="-36263"/>
                  <a:pt x="6663964" y="10895"/>
                  <a:pt x="6956171" y="0"/>
                </a:cubicBezTo>
                <a:cubicBezTo>
                  <a:pt x="7298216" y="44538"/>
                  <a:pt x="7627218" y="-3083"/>
                  <a:pt x="7975584" y="0"/>
                </a:cubicBezTo>
                <a:cubicBezTo>
                  <a:pt x="8496778" y="-9579"/>
                  <a:pt x="8682277" y="416542"/>
                  <a:pt x="8763000" y="787416"/>
                </a:cubicBezTo>
                <a:cubicBezTo>
                  <a:pt x="8702744" y="931066"/>
                  <a:pt x="8782217" y="1160637"/>
                  <a:pt x="8763000" y="1322843"/>
                </a:cubicBezTo>
                <a:cubicBezTo>
                  <a:pt x="8745468" y="1476492"/>
                  <a:pt x="8755163" y="1673891"/>
                  <a:pt x="8763000" y="1952756"/>
                </a:cubicBezTo>
                <a:cubicBezTo>
                  <a:pt x="8743922" y="2251266"/>
                  <a:pt x="8752366" y="2262668"/>
                  <a:pt x="8763000" y="2488183"/>
                </a:cubicBezTo>
                <a:cubicBezTo>
                  <a:pt x="8770819" y="2708507"/>
                  <a:pt x="8728008" y="2875389"/>
                  <a:pt x="8763000" y="3149592"/>
                </a:cubicBezTo>
                <a:cubicBezTo>
                  <a:pt x="8768218" y="3406238"/>
                  <a:pt x="8718108" y="3698740"/>
                  <a:pt x="8763000" y="3936984"/>
                </a:cubicBezTo>
                <a:cubicBezTo>
                  <a:pt x="8806311" y="4439508"/>
                  <a:pt x="8364904" y="4820031"/>
                  <a:pt x="7975584" y="4724400"/>
                </a:cubicBezTo>
                <a:cubicBezTo>
                  <a:pt x="7732863" y="4724847"/>
                  <a:pt x="7625449" y="4703291"/>
                  <a:pt x="7393996" y="4724400"/>
                </a:cubicBezTo>
                <a:cubicBezTo>
                  <a:pt x="7172384" y="4777545"/>
                  <a:pt x="6944493" y="4743173"/>
                  <a:pt x="6668644" y="4724400"/>
                </a:cubicBezTo>
                <a:cubicBezTo>
                  <a:pt x="6407965" y="4737987"/>
                  <a:pt x="6300405" y="4752430"/>
                  <a:pt x="6015175" y="4724400"/>
                </a:cubicBezTo>
                <a:cubicBezTo>
                  <a:pt x="5722364" y="4708840"/>
                  <a:pt x="5688467" y="4714460"/>
                  <a:pt x="5577350" y="4724400"/>
                </a:cubicBezTo>
                <a:cubicBezTo>
                  <a:pt x="5468563" y="4758971"/>
                  <a:pt x="5282189" y="4714524"/>
                  <a:pt x="5139525" y="4724400"/>
                </a:cubicBezTo>
                <a:cubicBezTo>
                  <a:pt x="4991640" y="4723860"/>
                  <a:pt x="4837722" y="4708561"/>
                  <a:pt x="4629819" y="4724400"/>
                </a:cubicBezTo>
                <a:cubicBezTo>
                  <a:pt x="4401342" y="4739768"/>
                  <a:pt x="4386069" y="4738112"/>
                  <a:pt x="4191994" y="4724400"/>
                </a:cubicBezTo>
                <a:cubicBezTo>
                  <a:pt x="3987464" y="4696251"/>
                  <a:pt x="3764408" y="4703308"/>
                  <a:pt x="3394761" y="4724400"/>
                </a:cubicBezTo>
                <a:cubicBezTo>
                  <a:pt x="3032820" y="4724595"/>
                  <a:pt x="2913125" y="4724095"/>
                  <a:pt x="2597527" y="4724400"/>
                </a:cubicBezTo>
                <a:cubicBezTo>
                  <a:pt x="2259804" y="4718207"/>
                  <a:pt x="2233118" y="4699516"/>
                  <a:pt x="1872176" y="4724400"/>
                </a:cubicBezTo>
                <a:cubicBezTo>
                  <a:pt x="1527013" y="4822908"/>
                  <a:pt x="1081228" y="4747295"/>
                  <a:pt x="787416" y="4724400"/>
                </a:cubicBezTo>
                <a:cubicBezTo>
                  <a:pt x="357476" y="4744549"/>
                  <a:pt x="39055" y="4363655"/>
                  <a:pt x="0" y="3936984"/>
                </a:cubicBezTo>
                <a:cubicBezTo>
                  <a:pt x="49824" y="3769536"/>
                  <a:pt x="12487" y="3537409"/>
                  <a:pt x="0" y="3370062"/>
                </a:cubicBezTo>
                <a:cubicBezTo>
                  <a:pt x="-16043" y="3228189"/>
                  <a:pt x="6628" y="2893276"/>
                  <a:pt x="0" y="2740148"/>
                </a:cubicBezTo>
                <a:cubicBezTo>
                  <a:pt x="42254" y="2582544"/>
                  <a:pt x="16019" y="2324426"/>
                  <a:pt x="0" y="2204722"/>
                </a:cubicBezTo>
                <a:cubicBezTo>
                  <a:pt x="-10937" y="2050282"/>
                  <a:pt x="10252" y="1760780"/>
                  <a:pt x="0" y="1574808"/>
                </a:cubicBezTo>
                <a:cubicBezTo>
                  <a:pt x="-33430" y="1331401"/>
                  <a:pt x="20669" y="1045825"/>
                  <a:pt x="0" y="787416"/>
                </a:cubicBezTo>
                <a:close/>
              </a:path>
              <a:path w="8763000" h="4724400" fill="none" stroke="0" extrusionOk="0">
                <a:moveTo>
                  <a:pt x="0" y="787416"/>
                </a:moveTo>
                <a:cubicBezTo>
                  <a:pt x="9801" y="393553"/>
                  <a:pt x="420960" y="-46604"/>
                  <a:pt x="787416" y="0"/>
                </a:cubicBezTo>
                <a:cubicBezTo>
                  <a:pt x="986833" y="-28267"/>
                  <a:pt x="1189745" y="4018"/>
                  <a:pt x="1440886" y="0"/>
                </a:cubicBezTo>
                <a:cubicBezTo>
                  <a:pt x="1705861" y="-14180"/>
                  <a:pt x="2045125" y="40644"/>
                  <a:pt x="2238119" y="0"/>
                </a:cubicBezTo>
                <a:cubicBezTo>
                  <a:pt x="2466835" y="-24663"/>
                  <a:pt x="2686539" y="12071"/>
                  <a:pt x="3035352" y="0"/>
                </a:cubicBezTo>
                <a:cubicBezTo>
                  <a:pt x="3397175" y="-2955"/>
                  <a:pt x="3329578" y="16809"/>
                  <a:pt x="3545059" y="0"/>
                </a:cubicBezTo>
                <a:cubicBezTo>
                  <a:pt x="3743825" y="2439"/>
                  <a:pt x="3938357" y="-30313"/>
                  <a:pt x="4126647" y="0"/>
                </a:cubicBezTo>
                <a:cubicBezTo>
                  <a:pt x="4307046" y="-6088"/>
                  <a:pt x="4576380" y="45467"/>
                  <a:pt x="4708235" y="0"/>
                </a:cubicBezTo>
                <a:cubicBezTo>
                  <a:pt x="4788397" y="-11624"/>
                  <a:pt x="5081286" y="60996"/>
                  <a:pt x="5505468" y="0"/>
                </a:cubicBezTo>
                <a:cubicBezTo>
                  <a:pt x="5884549" y="-33012"/>
                  <a:pt x="5959531" y="-29463"/>
                  <a:pt x="6230820" y="0"/>
                </a:cubicBezTo>
                <a:cubicBezTo>
                  <a:pt x="6530317" y="27239"/>
                  <a:pt x="6760242" y="42320"/>
                  <a:pt x="6884289" y="0"/>
                </a:cubicBezTo>
                <a:cubicBezTo>
                  <a:pt x="6986543" y="37284"/>
                  <a:pt x="7600741" y="43429"/>
                  <a:pt x="7975584" y="0"/>
                </a:cubicBezTo>
                <a:cubicBezTo>
                  <a:pt x="8405175" y="-22238"/>
                  <a:pt x="8733901" y="312029"/>
                  <a:pt x="8763000" y="787416"/>
                </a:cubicBezTo>
                <a:cubicBezTo>
                  <a:pt x="8751307" y="987245"/>
                  <a:pt x="8769378" y="1190912"/>
                  <a:pt x="8763000" y="1480321"/>
                </a:cubicBezTo>
                <a:cubicBezTo>
                  <a:pt x="8806643" y="1760399"/>
                  <a:pt x="8775984" y="1798780"/>
                  <a:pt x="8763000" y="2047243"/>
                </a:cubicBezTo>
                <a:cubicBezTo>
                  <a:pt x="8724599" y="2272261"/>
                  <a:pt x="8764218" y="2459691"/>
                  <a:pt x="8763000" y="2614165"/>
                </a:cubicBezTo>
                <a:cubicBezTo>
                  <a:pt x="8794620" y="2775293"/>
                  <a:pt x="8740828" y="2965375"/>
                  <a:pt x="8763000" y="3149592"/>
                </a:cubicBezTo>
                <a:cubicBezTo>
                  <a:pt x="8738472" y="3276454"/>
                  <a:pt x="8807883" y="3746672"/>
                  <a:pt x="8763000" y="3936984"/>
                </a:cubicBezTo>
                <a:cubicBezTo>
                  <a:pt x="8739120" y="4437015"/>
                  <a:pt x="8432826" y="4675684"/>
                  <a:pt x="7975584" y="4724400"/>
                </a:cubicBezTo>
                <a:cubicBezTo>
                  <a:pt x="7832939" y="4752032"/>
                  <a:pt x="7465410" y="4709730"/>
                  <a:pt x="7322114" y="4724400"/>
                </a:cubicBezTo>
                <a:cubicBezTo>
                  <a:pt x="7170466" y="4678982"/>
                  <a:pt x="6942072" y="4763470"/>
                  <a:pt x="6596763" y="4724400"/>
                </a:cubicBezTo>
                <a:cubicBezTo>
                  <a:pt x="6255150" y="4737164"/>
                  <a:pt x="6131715" y="4749606"/>
                  <a:pt x="5871411" y="4724400"/>
                </a:cubicBezTo>
                <a:cubicBezTo>
                  <a:pt x="5622438" y="4727092"/>
                  <a:pt x="5302287" y="4698776"/>
                  <a:pt x="5074178" y="4724400"/>
                </a:cubicBezTo>
                <a:cubicBezTo>
                  <a:pt x="4830728" y="4724347"/>
                  <a:pt x="4582394" y="4711033"/>
                  <a:pt x="4348827" y="4724400"/>
                </a:cubicBezTo>
                <a:cubicBezTo>
                  <a:pt x="4061155" y="4703451"/>
                  <a:pt x="3913622" y="4717141"/>
                  <a:pt x="3767238" y="4724400"/>
                </a:cubicBezTo>
                <a:cubicBezTo>
                  <a:pt x="3628034" y="4704626"/>
                  <a:pt x="3458255" y="4705017"/>
                  <a:pt x="3329414" y="4724400"/>
                </a:cubicBezTo>
                <a:cubicBezTo>
                  <a:pt x="3182332" y="4751385"/>
                  <a:pt x="2838731" y="4692984"/>
                  <a:pt x="2675944" y="4724400"/>
                </a:cubicBezTo>
                <a:cubicBezTo>
                  <a:pt x="2524069" y="4745766"/>
                  <a:pt x="2332956" y="4759027"/>
                  <a:pt x="2094356" y="4724400"/>
                </a:cubicBezTo>
                <a:cubicBezTo>
                  <a:pt x="1850342" y="4709634"/>
                  <a:pt x="1723335" y="4733480"/>
                  <a:pt x="1512767" y="4724400"/>
                </a:cubicBezTo>
                <a:cubicBezTo>
                  <a:pt x="1297869" y="4732754"/>
                  <a:pt x="941618" y="4697103"/>
                  <a:pt x="787416" y="4724400"/>
                </a:cubicBezTo>
                <a:cubicBezTo>
                  <a:pt x="414992" y="4898280"/>
                  <a:pt x="-75944" y="4427423"/>
                  <a:pt x="0" y="3936984"/>
                </a:cubicBezTo>
                <a:cubicBezTo>
                  <a:pt x="-39582" y="3719453"/>
                  <a:pt x="54234" y="3578925"/>
                  <a:pt x="0" y="3370062"/>
                </a:cubicBezTo>
                <a:cubicBezTo>
                  <a:pt x="23864" y="3160027"/>
                  <a:pt x="-5935" y="2917541"/>
                  <a:pt x="0" y="2708652"/>
                </a:cubicBezTo>
                <a:cubicBezTo>
                  <a:pt x="-9414" y="2465460"/>
                  <a:pt x="7567" y="2427940"/>
                  <a:pt x="0" y="2173226"/>
                </a:cubicBezTo>
                <a:cubicBezTo>
                  <a:pt x="5906" y="1931805"/>
                  <a:pt x="29551" y="1770908"/>
                  <a:pt x="0" y="1574808"/>
                </a:cubicBezTo>
                <a:cubicBezTo>
                  <a:pt x="18251" y="1461433"/>
                  <a:pt x="-62161" y="1188356"/>
                  <a:pt x="0" y="787416"/>
                </a:cubicBezTo>
                <a:close/>
              </a:path>
            </a:pathLst>
          </a:custGeom>
          <a:solidFill>
            <a:schemeClr val="lt1"/>
          </a:solidFill>
          <a:ln w="38100">
            <a:solidFill>
              <a:schemeClr val="accent1"/>
            </a:solidFill>
            <a:extLst>
              <a:ext uri="{C807C97D-BFC1-408E-A445-0C87EB9F89A2}">
                <ask:lineSketchStyleProps xmlns:ask="http://schemas.microsoft.com/office/drawing/2018/sketchyshapes" sd="3363174570">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61611" y="394815"/>
                          <a:pt x="428434" y="-41222"/>
                          <a:pt x="787416" y="0"/>
                        </a:cubicBezTo>
                        <a:cubicBezTo>
                          <a:pt x="952910" y="13101"/>
                          <a:pt x="1185537" y="-1522"/>
                          <a:pt x="1440886" y="0"/>
                        </a:cubicBezTo>
                        <a:cubicBezTo>
                          <a:pt x="1696235" y="1522"/>
                          <a:pt x="2044338" y="34023"/>
                          <a:pt x="2238119" y="0"/>
                        </a:cubicBezTo>
                        <a:cubicBezTo>
                          <a:pt x="2431900" y="-34023"/>
                          <a:pt x="2673261" y="5141"/>
                          <a:pt x="3035352" y="0"/>
                        </a:cubicBezTo>
                        <a:cubicBezTo>
                          <a:pt x="3397443" y="-5141"/>
                          <a:pt x="3327458" y="12836"/>
                          <a:pt x="3545059" y="0"/>
                        </a:cubicBezTo>
                        <a:cubicBezTo>
                          <a:pt x="3762660" y="-12836"/>
                          <a:pt x="3950353" y="4694"/>
                          <a:pt x="4126647" y="0"/>
                        </a:cubicBezTo>
                        <a:cubicBezTo>
                          <a:pt x="4302941" y="-4694"/>
                          <a:pt x="4574590" y="18269"/>
                          <a:pt x="4708235" y="0"/>
                        </a:cubicBezTo>
                        <a:cubicBezTo>
                          <a:pt x="4841880" y="-18269"/>
                          <a:pt x="5138290" y="27105"/>
                          <a:pt x="5505468" y="0"/>
                        </a:cubicBezTo>
                        <a:cubicBezTo>
                          <a:pt x="5872646" y="-27105"/>
                          <a:pt x="5948060" y="-16464"/>
                          <a:pt x="6230820" y="0"/>
                        </a:cubicBezTo>
                        <a:cubicBezTo>
                          <a:pt x="6513580" y="16464"/>
                          <a:pt x="6738019" y="14378"/>
                          <a:pt x="6884289" y="0"/>
                        </a:cubicBezTo>
                        <a:cubicBezTo>
                          <a:pt x="7030559" y="-14378"/>
                          <a:pt x="7608152" y="54424"/>
                          <a:pt x="7975584" y="0"/>
                        </a:cubicBezTo>
                        <a:cubicBezTo>
                          <a:pt x="8492644" y="-33875"/>
                          <a:pt x="8717237" y="322264"/>
                          <a:pt x="8763000" y="787416"/>
                        </a:cubicBezTo>
                        <a:cubicBezTo>
                          <a:pt x="8773747" y="938679"/>
                          <a:pt x="8730857" y="1198811"/>
                          <a:pt x="8763000" y="1480321"/>
                        </a:cubicBezTo>
                        <a:cubicBezTo>
                          <a:pt x="8795143" y="1761831"/>
                          <a:pt x="8772803" y="1806366"/>
                          <a:pt x="8763000" y="2047243"/>
                        </a:cubicBezTo>
                        <a:cubicBezTo>
                          <a:pt x="8753197" y="2288120"/>
                          <a:pt x="8735572" y="2455633"/>
                          <a:pt x="8763000" y="2614165"/>
                        </a:cubicBezTo>
                        <a:cubicBezTo>
                          <a:pt x="8790428" y="2772697"/>
                          <a:pt x="8758473" y="2987618"/>
                          <a:pt x="8763000" y="3149592"/>
                        </a:cubicBezTo>
                        <a:cubicBezTo>
                          <a:pt x="8767527" y="3311566"/>
                          <a:pt x="8771915" y="3725796"/>
                          <a:pt x="8763000" y="3936984"/>
                        </a:cubicBezTo>
                        <a:cubicBezTo>
                          <a:pt x="8714274" y="4419359"/>
                          <a:pt x="8442737" y="4672418"/>
                          <a:pt x="7975584" y="4724400"/>
                        </a:cubicBezTo>
                        <a:cubicBezTo>
                          <a:pt x="7838764" y="4729545"/>
                          <a:pt x="7460375" y="4741343"/>
                          <a:pt x="7322114" y="4724400"/>
                        </a:cubicBezTo>
                        <a:cubicBezTo>
                          <a:pt x="7183853" y="4707458"/>
                          <a:pt x="6936978" y="4707459"/>
                          <a:pt x="6596763" y="4724400"/>
                        </a:cubicBezTo>
                        <a:cubicBezTo>
                          <a:pt x="6256548" y="4741341"/>
                          <a:pt x="6137120" y="4743238"/>
                          <a:pt x="5871411" y="4724400"/>
                        </a:cubicBezTo>
                        <a:cubicBezTo>
                          <a:pt x="5605702" y="4705562"/>
                          <a:pt x="5319724" y="4692689"/>
                          <a:pt x="5074178" y="4724400"/>
                        </a:cubicBezTo>
                        <a:cubicBezTo>
                          <a:pt x="4828632" y="4756111"/>
                          <a:pt x="4624487" y="4709443"/>
                          <a:pt x="4348827" y="4724400"/>
                        </a:cubicBezTo>
                        <a:cubicBezTo>
                          <a:pt x="4073167" y="4739357"/>
                          <a:pt x="3919758" y="4732040"/>
                          <a:pt x="3767238" y="4724400"/>
                        </a:cubicBezTo>
                        <a:cubicBezTo>
                          <a:pt x="3614718" y="4716760"/>
                          <a:pt x="3449778" y="4708225"/>
                          <a:pt x="3329414" y="4724400"/>
                        </a:cubicBezTo>
                        <a:cubicBezTo>
                          <a:pt x="3209050" y="4740575"/>
                          <a:pt x="2844776" y="4708622"/>
                          <a:pt x="2675944" y="4724400"/>
                        </a:cubicBezTo>
                        <a:cubicBezTo>
                          <a:pt x="2507112" y="4740179"/>
                          <a:pt x="2308330" y="4739121"/>
                          <a:pt x="2094356" y="4724400"/>
                        </a:cubicBezTo>
                        <a:cubicBezTo>
                          <a:pt x="1880382" y="4709679"/>
                          <a:pt x="1743080" y="4716191"/>
                          <a:pt x="1512767" y="4724400"/>
                        </a:cubicBezTo>
                        <a:cubicBezTo>
                          <a:pt x="1282454" y="4732609"/>
                          <a:pt x="946160" y="4713488"/>
                          <a:pt x="787416" y="4724400"/>
                        </a:cubicBezTo>
                        <a:cubicBezTo>
                          <a:pt x="388720" y="4811535"/>
                          <a:pt x="-4902" y="4411035"/>
                          <a:pt x="0" y="3936984"/>
                        </a:cubicBezTo>
                        <a:cubicBezTo>
                          <a:pt x="-4205" y="3715132"/>
                          <a:pt x="25316" y="3552937"/>
                          <a:pt x="0" y="3370062"/>
                        </a:cubicBezTo>
                        <a:cubicBezTo>
                          <a:pt x="-25316" y="3187187"/>
                          <a:pt x="14504" y="2943164"/>
                          <a:pt x="0" y="2708652"/>
                        </a:cubicBezTo>
                        <a:cubicBezTo>
                          <a:pt x="-14504" y="2474140"/>
                          <a:pt x="6796" y="2438034"/>
                          <a:pt x="0" y="2173226"/>
                        </a:cubicBezTo>
                        <a:cubicBezTo>
                          <a:pt x="-6796" y="1908418"/>
                          <a:pt x="16591" y="1733552"/>
                          <a:pt x="0" y="1574808"/>
                        </a:cubicBezTo>
                        <a:cubicBezTo>
                          <a:pt x="-16591" y="1416064"/>
                          <a:pt x="-21757" y="1157617"/>
                          <a:pt x="0" y="787416"/>
                        </a:cubicBezTo>
                        <a:close/>
                      </a:path>
                      <a:path w="8763000" h="4724400" stroke="0" extrusionOk="0">
                        <a:moveTo>
                          <a:pt x="0" y="787416"/>
                        </a:moveTo>
                        <a:cubicBezTo>
                          <a:pt x="-17741" y="352106"/>
                          <a:pt x="315136" y="-26935"/>
                          <a:pt x="787416" y="0"/>
                        </a:cubicBezTo>
                        <a:cubicBezTo>
                          <a:pt x="1111022" y="36616"/>
                          <a:pt x="1305234" y="-21584"/>
                          <a:pt x="1584649" y="0"/>
                        </a:cubicBezTo>
                        <a:cubicBezTo>
                          <a:pt x="1864064" y="21584"/>
                          <a:pt x="1846233" y="5288"/>
                          <a:pt x="2022474" y="0"/>
                        </a:cubicBezTo>
                        <a:cubicBezTo>
                          <a:pt x="2198716" y="-5288"/>
                          <a:pt x="2520895" y="-31422"/>
                          <a:pt x="2819707" y="0"/>
                        </a:cubicBezTo>
                        <a:cubicBezTo>
                          <a:pt x="3118519" y="31422"/>
                          <a:pt x="3236536" y="-31319"/>
                          <a:pt x="3473177" y="0"/>
                        </a:cubicBezTo>
                        <a:cubicBezTo>
                          <a:pt x="3709818" y="31319"/>
                          <a:pt x="4046788" y="13907"/>
                          <a:pt x="4198528" y="0"/>
                        </a:cubicBezTo>
                        <a:cubicBezTo>
                          <a:pt x="4350268" y="-13907"/>
                          <a:pt x="4571637" y="10827"/>
                          <a:pt x="4708235" y="0"/>
                        </a:cubicBezTo>
                        <a:cubicBezTo>
                          <a:pt x="4844833" y="-10827"/>
                          <a:pt x="5277167" y="30510"/>
                          <a:pt x="5505468" y="0"/>
                        </a:cubicBezTo>
                        <a:cubicBezTo>
                          <a:pt x="5733769" y="-30510"/>
                          <a:pt x="5970408" y="27289"/>
                          <a:pt x="6230820" y="0"/>
                        </a:cubicBezTo>
                        <a:cubicBezTo>
                          <a:pt x="6491232" y="-27289"/>
                          <a:pt x="6643930" y="15825"/>
                          <a:pt x="6956171" y="0"/>
                        </a:cubicBezTo>
                        <a:cubicBezTo>
                          <a:pt x="7268412" y="-15825"/>
                          <a:pt x="7612493" y="-22824"/>
                          <a:pt x="7975584" y="0"/>
                        </a:cubicBezTo>
                        <a:cubicBezTo>
                          <a:pt x="8453718" y="27847"/>
                          <a:pt x="8774411" y="366886"/>
                          <a:pt x="8763000" y="787416"/>
                        </a:cubicBezTo>
                        <a:cubicBezTo>
                          <a:pt x="8737193" y="939461"/>
                          <a:pt x="8785864" y="1158040"/>
                          <a:pt x="8763000" y="1322843"/>
                        </a:cubicBezTo>
                        <a:cubicBezTo>
                          <a:pt x="8740136" y="1487646"/>
                          <a:pt x="8781415" y="1653280"/>
                          <a:pt x="8763000" y="1952756"/>
                        </a:cubicBezTo>
                        <a:cubicBezTo>
                          <a:pt x="8744585" y="2252232"/>
                          <a:pt x="8750889" y="2263279"/>
                          <a:pt x="8763000" y="2488183"/>
                        </a:cubicBezTo>
                        <a:cubicBezTo>
                          <a:pt x="8775111" y="2713087"/>
                          <a:pt x="8766590" y="2875151"/>
                          <a:pt x="8763000" y="3149592"/>
                        </a:cubicBezTo>
                        <a:cubicBezTo>
                          <a:pt x="8759410" y="3424033"/>
                          <a:pt x="8777066" y="3691348"/>
                          <a:pt x="8763000" y="3936984"/>
                        </a:cubicBezTo>
                        <a:cubicBezTo>
                          <a:pt x="8734531" y="4397207"/>
                          <a:pt x="8320884" y="4756110"/>
                          <a:pt x="7975584" y="4724400"/>
                        </a:cubicBezTo>
                        <a:cubicBezTo>
                          <a:pt x="7740421" y="4722239"/>
                          <a:pt x="7637126" y="4704680"/>
                          <a:pt x="7393996" y="4724400"/>
                        </a:cubicBezTo>
                        <a:cubicBezTo>
                          <a:pt x="7150866" y="4744120"/>
                          <a:pt x="6944634" y="4708550"/>
                          <a:pt x="6668644" y="4724400"/>
                        </a:cubicBezTo>
                        <a:cubicBezTo>
                          <a:pt x="6392654" y="4740250"/>
                          <a:pt x="6313652" y="4743500"/>
                          <a:pt x="6015175" y="4724400"/>
                        </a:cubicBezTo>
                        <a:cubicBezTo>
                          <a:pt x="5716698" y="4705300"/>
                          <a:pt x="5688911" y="4716700"/>
                          <a:pt x="5577350" y="4724400"/>
                        </a:cubicBezTo>
                        <a:cubicBezTo>
                          <a:pt x="5465789" y="4732100"/>
                          <a:pt x="5291016" y="4732045"/>
                          <a:pt x="5139525" y="4724400"/>
                        </a:cubicBezTo>
                        <a:cubicBezTo>
                          <a:pt x="4988035" y="4716755"/>
                          <a:pt x="4857403" y="4712084"/>
                          <a:pt x="4629819" y="4724400"/>
                        </a:cubicBezTo>
                        <a:cubicBezTo>
                          <a:pt x="4402235" y="4736716"/>
                          <a:pt x="4386415" y="4735975"/>
                          <a:pt x="4191994" y="4724400"/>
                        </a:cubicBezTo>
                        <a:cubicBezTo>
                          <a:pt x="3997574" y="4712825"/>
                          <a:pt x="3761811" y="4728948"/>
                          <a:pt x="3394761" y="4724400"/>
                        </a:cubicBezTo>
                        <a:cubicBezTo>
                          <a:pt x="3027711" y="4719852"/>
                          <a:pt x="2933312" y="4722278"/>
                          <a:pt x="2597527" y="4724400"/>
                        </a:cubicBezTo>
                        <a:cubicBezTo>
                          <a:pt x="2261742" y="4726522"/>
                          <a:pt x="2230550" y="4697506"/>
                          <a:pt x="1872176" y="4724400"/>
                        </a:cubicBezTo>
                        <a:cubicBezTo>
                          <a:pt x="1513802" y="4751294"/>
                          <a:pt x="1087867" y="4706869"/>
                          <a:pt x="787416" y="4724400"/>
                        </a:cubicBezTo>
                        <a:cubicBezTo>
                          <a:pt x="361866" y="4715900"/>
                          <a:pt x="63500" y="4347830"/>
                          <a:pt x="0" y="3936984"/>
                        </a:cubicBezTo>
                        <a:cubicBezTo>
                          <a:pt x="25125" y="3800569"/>
                          <a:pt x="-13854" y="3530233"/>
                          <a:pt x="0" y="3370062"/>
                        </a:cubicBezTo>
                        <a:cubicBezTo>
                          <a:pt x="13854" y="3209891"/>
                          <a:pt x="-28993" y="2921588"/>
                          <a:pt x="0" y="2740148"/>
                        </a:cubicBezTo>
                        <a:cubicBezTo>
                          <a:pt x="28993" y="2558708"/>
                          <a:pt x="20020" y="2330610"/>
                          <a:pt x="0" y="2204722"/>
                        </a:cubicBezTo>
                        <a:cubicBezTo>
                          <a:pt x="-20020" y="2078834"/>
                          <a:pt x="-1494" y="1792244"/>
                          <a:pt x="0" y="1574808"/>
                        </a:cubicBezTo>
                        <a:cubicBezTo>
                          <a:pt x="1494" y="1357372"/>
                          <a:pt x="-38089" y="1041081"/>
                          <a:pt x="0" y="78741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a:extLst>
              <a:ext uri="{FF2B5EF4-FFF2-40B4-BE49-F238E27FC236}">
                <a16:creationId xmlns:a16="http://schemas.microsoft.com/office/drawing/2014/main" id="{74A5151A-DF4D-DD50-7288-9355E3E2F4AD}"/>
              </a:ext>
            </a:extLst>
          </p:cNvPr>
          <p:cNvSpPr txBox="1"/>
          <p:nvPr/>
        </p:nvSpPr>
        <p:spPr>
          <a:xfrm>
            <a:off x="876300" y="457200"/>
            <a:ext cx="7660786" cy="3631763"/>
          </a:xfrm>
          <a:prstGeom prst="rect">
            <a:avLst/>
          </a:prstGeom>
          <a:noFill/>
        </p:spPr>
        <p:txBody>
          <a:bodyPr wrap="square" rtlCol="0">
            <a:spAutoFit/>
          </a:bodyPr>
          <a:lstStyle/>
          <a:p>
            <a:pPr algn="ctr"/>
            <a:r>
              <a:rPr lang="en-US" sz="11500" b="1" spc="-150">
                <a:ln w="342900">
                  <a:solidFill>
                    <a:srgbClr val="CCFFFF"/>
                  </a:solidFill>
                  <a:prstDash val="solid"/>
                </a:ln>
                <a:solidFill>
                  <a:schemeClr val="accent5"/>
                </a:solidFill>
                <a:effectLst>
                  <a:outerShdw blurRad="12700" dist="38100" dir="2700000" algn="tl" rotWithShape="0">
                    <a:schemeClr val="accent5">
                      <a:lumMod val="60000"/>
                      <a:lumOff val="40000"/>
                    </a:schemeClr>
                  </a:outerShdw>
                </a:effectLst>
                <a:latin typeface="UTM Cookies" panose="02040603050506020204" pitchFamily="18" charset="0"/>
              </a:rPr>
              <a:t>BÀI HỌC và THỰC HÀNH</a:t>
            </a:r>
            <a:endParaRPr lang="en-US" sz="11500" b="1" spc="-150" dirty="0">
              <a:ln w="342900">
                <a:solidFill>
                  <a:srgbClr val="CCFFFF"/>
                </a:solidFill>
                <a:prstDash val="solid"/>
              </a:ln>
              <a:solidFill>
                <a:schemeClr val="accent5"/>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sp>
        <p:nvSpPr>
          <p:cNvPr id="7" name="TextBox 6">
            <a:extLst>
              <a:ext uri="{FF2B5EF4-FFF2-40B4-BE49-F238E27FC236}">
                <a16:creationId xmlns:a16="http://schemas.microsoft.com/office/drawing/2014/main" id="{97548128-B544-3AC1-301F-1813CC8E4735}"/>
              </a:ext>
            </a:extLst>
          </p:cNvPr>
          <p:cNvSpPr txBox="1"/>
          <p:nvPr/>
        </p:nvSpPr>
        <p:spPr>
          <a:xfrm>
            <a:off x="676186" y="457200"/>
            <a:ext cx="8124914" cy="3631763"/>
          </a:xfrm>
          <a:prstGeom prst="rect">
            <a:avLst/>
          </a:prstGeom>
          <a:noFill/>
        </p:spPr>
        <p:txBody>
          <a:bodyPr wrap="square" rtlCol="0">
            <a:spAutoFit/>
          </a:bodyPr>
          <a:lstStyle/>
          <a:p>
            <a:pPr algn="ctr"/>
            <a:r>
              <a:rPr lang="en-US" sz="11500" b="1" spc="-15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Cookies" panose="02040603050506020204" pitchFamily="18" charset="0"/>
              </a:rPr>
              <a:t>BÀI </a:t>
            </a:r>
            <a:r>
              <a:rPr lang="en-US" sz="11500" b="1" spc="-150">
                <a:ln w="28575">
                  <a:solidFill>
                    <a:srgbClr val="002060"/>
                  </a:solidFill>
                  <a:prstDash val="solid"/>
                </a:ln>
                <a:solidFill>
                  <a:schemeClr val="accent2">
                    <a:lumMod val="40000"/>
                    <a:lumOff val="60000"/>
                  </a:schemeClr>
                </a:solidFill>
                <a:effectLst>
                  <a:outerShdw blurRad="12700" dist="38100" dir="2700000" algn="tl" rotWithShape="0">
                    <a:schemeClr val="accent5">
                      <a:lumMod val="60000"/>
                      <a:lumOff val="40000"/>
                    </a:schemeClr>
                  </a:outerShdw>
                </a:effectLst>
                <a:latin typeface="UTM Cookies" panose="02040603050506020204" pitchFamily="18" charset="0"/>
              </a:rPr>
              <a:t>HỌC</a:t>
            </a:r>
            <a:r>
              <a:rPr lang="en-US" sz="11500" b="1" spc="-15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11500" b="1" spc="-150">
                <a:ln w="28575">
                  <a:solidFill>
                    <a:srgbClr val="002060"/>
                  </a:solidFill>
                  <a:prstDash val="solid"/>
                </a:ln>
                <a:solidFill>
                  <a:schemeClr val="accent4">
                    <a:lumMod val="40000"/>
                    <a:lumOff val="60000"/>
                  </a:schemeClr>
                </a:solidFill>
                <a:effectLst>
                  <a:outerShdw blurRad="12700" dist="38100" dir="2700000" algn="tl" rotWithShape="0">
                    <a:schemeClr val="accent5">
                      <a:lumMod val="60000"/>
                      <a:lumOff val="40000"/>
                    </a:schemeClr>
                  </a:outerShdw>
                </a:effectLst>
                <a:latin typeface="UTM Cookies" panose="02040603050506020204" pitchFamily="18" charset="0"/>
              </a:rPr>
              <a:t>và</a:t>
            </a:r>
            <a:r>
              <a:rPr lang="en-US" sz="11500" b="1" spc="-15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11500" b="1" spc="-150">
                <a:ln w="28575">
                  <a:solidFill>
                    <a:srgbClr val="002060"/>
                  </a:solidFill>
                  <a:prstDash val="solid"/>
                </a:ln>
                <a:solidFill>
                  <a:schemeClr val="accent6">
                    <a:lumMod val="60000"/>
                    <a:lumOff val="40000"/>
                  </a:schemeClr>
                </a:solidFill>
                <a:effectLst>
                  <a:outerShdw blurRad="12700" dist="38100" dir="2700000" algn="tl" rotWithShape="0">
                    <a:schemeClr val="accent5">
                      <a:lumMod val="60000"/>
                      <a:lumOff val="40000"/>
                    </a:schemeClr>
                  </a:outerShdw>
                </a:effectLst>
                <a:latin typeface="UTM Cookies" panose="02040603050506020204" pitchFamily="18" charset="0"/>
              </a:rPr>
              <a:t>THỰC</a:t>
            </a:r>
            <a:r>
              <a:rPr lang="en-US" sz="11500" b="1" spc="-15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11500" b="1" spc="-150">
                <a:ln w="28575">
                  <a:solidFill>
                    <a:srgbClr val="002060"/>
                  </a:solidFill>
                  <a:prstDash val="solid"/>
                </a:ln>
                <a:solidFill>
                  <a:schemeClr val="accent5">
                    <a:lumMod val="60000"/>
                    <a:lumOff val="40000"/>
                  </a:schemeClr>
                </a:solidFill>
                <a:effectLst>
                  <a:outerShdw blurRad="12700" dist="38100" dir="2700000" algn="tl" rotWithShape="0">
                    <a:schemeClr val="accent5">
                      <a:lumMod val="60000"/>
                      <a:lumOff val="40000"/>
                    </a:schemeClr>
                  </a:outerShdw>
                </a:effectLst>
                <a:latin typeface="UTM Cookies" panose="02040603050506020204" pitchFamily="18" charset="0"/>
              </a:rPr>
              <a:t>HÀNH</a:t>
            </a:r>
            <a:endParaRPr lang="en-US" sz="11500" b="1" spc="-150" dirty="0">
              <a:ln w="28575">
                <a:solidFill>
                  <a:srgbClr val="002060"/>
                </a:solidFill>
                <a:prstDash val="solid"/>
              </a:ln>
              <a:solidFill>
                <a:schemeClr val="accent5">
                  <a:lumMod val="60000"/>
                  <a:lumOff val="40000"/>
                </a:schemeClr>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pic>
        <p:nvPicPr>
          <p:cNvPr id="14" name="Picture 2" descr="Download Nobi Child Nobita Cartoon Doraemon PNG Download Free HQ PNG Image  | FreePNGImg">
            <a:extLst>
              <a:ext uri="{FF2B5EF4-FFF2-40B4-BE49-F238E27FC236}">
                <a16:creationId xmlns:a16="http://schemas.microsoft.com/office/drawing/2014/main" id="{BAD94DFD-7F52-0A19-CD63-927A19D19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357" y="3524001"/>
            <a:ext cx="6185068" cy="3315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75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E7575440-97B9-C55D-C629-D9973DC3FDF9}"/>
              </a:ext>
            </a:extLst>
          </p:cNvPr>
          <p:cNvSpPr/>
          <p:nvPr/>
        </p:nvSpPr>
        <p:spPr>
          <a:xfrm>
            <a:off x="3077201" y="532838"/>
            <a:ext cx="6037598" cy="1143000"/>
          </a:xfrm>
          <a:custGeom>
            <a:avLst/>
            <a:gdLst>
              <a:gd name="connsiteX0" fmla="*/ 0 w 6037598"/>
              <a:gd name="connsiteY0" fmla="*/ 190504 h 1143000"/>
              <a:gd name="connsiteX1" fmla="*/ 190504 w 6037598"/>
              <a:gd name="connsiteY1" fmla="*/ 0 h 1143000"/>
              <a:gd name="connsiteX2" fmla="*/ 649316 w 6037598"/>
              <a:gd name="connsiteY2" fmla="*/ 0 h 1143000"/>
              <a:gd name="connsiteX3" fmla="*/ 1334392 w 6037598"/>
              <a:gd name="connsiteY3" fmla="*/ 0 h 1143000"/>
              <a:gd name="connsiteX4" fmla="*/ 1906336 w 6037598"/>
              <a:gd name="connsiteY4" fmla="*/ 0 h 1143000"/>
              <a:gd name="connsiteX5" fmla="*/ 2591412 w 6037598"/>
              <a:gd name="connsiteY5" fmla="*/ 0 h 1143000"/>
              <a:gd name="connsiteX6" fmla="*/ 3276488 w 6037598"/>
              <a:gd name="connsiteY6" fmla="*/ 0 h 1143000"/>
              <a:gd name="connsiteX7" fmla="*/ 3904998 w 6037598"/>
              <a:gd name="connsiteY7" fmla="*/ 0 h 1143000"/>
              <a:gd name="connsiteX8" fmla="*/ 4646640 w 6037598"/>
              <a:gd name="connsiteY8" fmla="*/ 0 h 1143000"/>
              <a:gd name="connsiteX9" fmla="*/ 5847094 w 6037598"/>
              <a:gd name="connsiteY9" fmla="*/ 0 h 1143000"/>
              <a:gd name="connsiteX10" fmla="*/ 6037598 w 6037598"/>
              <a:gd name="connsiteY10" fmla="*/ 190504 h 1143000"/>
              <a:gd name="connsiteX11" fmla="*/ 6037598 w 6037598"/>
              <a:gd name="connsiteY11" fmla="*/ 586740 h 1143000"/>
              <a:gd name="connsiteX12" fmla="*/ 6037598 w 6037598"/>
              <a:gd name="connsiteY12" fmla="*/ 952496 h 1143000"/>
              <a:gd name="connsiteX13" fmla="*/ 5847094 w 6037598"/>
              <a:gd name="connsiteY13" fmla="*/ 1143000 h 1143000"/>
              <a:gd name="connsiteX14" fmla="*/ 5105452 w 6037598"/>
              <a:gd name="connsiteY14" fmla="*/ 1143000 h 1143000"/>
              <a:gd name="connsiteX15" fmla="*/ 4420376 w 6037598"/>
              <a:gd name="connsiteY15" fmla="*/ 1143000 h 1143000"/>
              <a:gd name="connsiteX16" fmla="*/ 3735300 w 6037598"/>
              <a:gd name="connsiteY16" fmla="*/ 1143000 h 1143000"/>
              <a:gd name="connsiteX17" fmla="*/ 3050224 w 6037598"/>
              <a:gd name="connsiteY17" fmla="*/ 1143000 h 1143000"/>
              <a:gd name="connsiteX18" fmla="*/ 2365149 w 6037598"/>
              <a:gd name="connsiteY18" fmla="*/ 1143000 h 1143000"/>
              <a:gd name="connsiteX19" fmla="*/ 1793205 w 6037598"/>
              <a:gd name="connsiteY19" fmla="*/ 1143000 h 1143000"/>
              <a:gd name="connsiteX20" fmla="*/ 1277826 w 6037598"/>
              <a:gd name="connsiteY20" fmla="*/ 1143000 h 1143000"/>
              <a:gd name="connsiteX21" fmla="*/ 190504 w 6037598"/>
              <a:gd name="connsiteY21" fmla="*/ 1143000 h 1143000"/>
              <a:gd name="connsiteX22" fmla="*/ 0 w 6037598"/>
              <a:gd name="connsiteY22" fmla="*/ 952496 h 1143000"/>
              <a:gd name="connsiteX23" fmla="*/ 0 w 6037598"/>
              <a:gd name="connsiteY23" fmla="*/ 586740 h 1143000"/>
              <a:gd name="connsiteX24" fmla="*/ 0 w 6037598"/>
              <a:gd name="connsiteY24" fmla="*/ 190504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37598" h="1143000" fill="none" extrusionOk="0">
                <a:moveTo>
                  <a:pt x="0" y="190504"/>
                </a:moveTo>
                <a:cubicBezTo>
                  <a:pt x="-23740" y="84226"/>
                  <a:pt x="80090" y="-21100"/>
                  <a:pt x="190504" y="0"/>
                </a:cubicBezTo>
                <a:cubicBezTo>
                  <a:pt x="296479" y="7726"/>
                  <a:pt x="427460" y="13032"/>
                  <a:pt x="649316" y="0"/>
                </a:cubicBezTo>
                <a:cubicBezTo>
                  <a:pt x="871172" y="-13032"/>
                  <a:pt x="1157210" y="-15324"/>
                  <a:pt x="1334392" y="0"/>
                </a:cubicBezTo>
                <a:cubicBezTo>
                  <a:pt x="1511574" y="15324"/>
                  <a:pt x="1765255" y="-18300"/>
                  <a:pt x="1906336" y="0"/>
                </a:cubicBezTo>
                <a:cubicBezTo>
                  <a:pt x="2047417" y="18300"/>
                  <a:pt x="2394547" y="-16498"/>
                  <a:pt x="2591412" y="0"/>
                </a:cubicBezTo>
                <a:cubicBezTo>
                  <a:pt x="2788277" y="16498"/>
                  <a:pt x="2935240" y="-9936"/>
                  <a:pt x="3276488" y="0"/>
                </a:cubicBezTo>
                <a:cubicBezTo>
                  <a:pt x="3617736" y="9936"/>
                  <a:pt x="3757607" y="26631"/>
                  <a:pt x="3904998" y="0"/>
                </a:cubicBezTo>
                <a:cubicBezTo>
                  <a:pt x="4052389" y="-26631"/>
                  <a:pt x="4370421" y="9197"/>
                  <a:pt x="4646640" y="0"/>
                </a:cubicBezTo>
                <a:cubicBezTo>
                  <a:pt x="4922859" y="-9197"/>
                  <a:pt x="5566229" y="-18320"/>
                  <a:pt x="5847094" y="0"/>
                </a:cubicBezTo>
                <a:cubicBezTo>
                  <a:pt x="5936621" y="6479"/>
                  <a:pt x="6042627" y="86913"/>
                  <a:pt x="6037598" y="190504"/>
                </a:cubicBezTo>
                <a:cubicBezTo>
                  <a:pt x="6027110" y="325622"/>
                  <a:pt x="6030007" y="456981"/>
                  <a:pt x="6037598" y="586740"/>
                </a:cubicBezTo>
                <a:cubicBezTo>
                  <a:pt x="6045189" y="716499"/>
                  <a:pt x="6036936" y="850550"/>
                  <a:pt x="6037598" y="952496"/>
                </a:cubicBezTo>
                <a:cubicBezTo>
                  <a:pt x="6019040" y="1076060"/>
                  <a:pt x="5962935" y="1125544"/>
                  <a:pt x="5847094" y="1143000"/>
                </a:cubicBezTo>
                <a:cubicBezTo>
                  <a:pt x="5516196" y="1126038"/>
                  <a:pt x="5458825" y="1152413"/>
                  <a:pt x="5105452" y="1143000"/>
                </a:cubicBezTo>
                <a:cubicBezTo>
                  <a:pt x="4752079" y="1133587"/>
                  <a:pt x="4651144" y="1136692"/>
                  <a:pt x="4420376" y="1143000"/>
                </a:cubicBezTo>
                <a:cubicBezTo>
                  <a:pt x="4189608" y="1149308"/>
                  <a:pt x="3920710" y="1112831"/>
                  <a:pt x="3735300" y="1143000"/>
                </a:cubicBezTo>
                <a:cubicBezTo>
                  <a:pt x="3549890" y="1173169"/>
                  <a:pt x="3354540" y="1133298"/>
                  <a:pt x="3050224" y="1143000"/>
                </a:cubicBezTo>
                <a:cubicBezTo>
                  <a:pt x="2745908" y="1152702"/>
                  <a:pt x="2521704" y="1172044"/>
                  <a:pt x="2365149" y="1143000"/>
                </a:cubicBezTo>
                <a:cubicBezTo>
                  <a:pt x="2208595" y="1113956"/>
                  <a:pt x="1978181" y="1146700"/>
                  <a:pt x="1793205" y="1143000"/>
                </a:cubicBezTo>
                <a:cubicBezTo>
                  <a:pt x="1608229" y="1139300"/>
                  <a:pt x="1526227" y="1161132"/>
                  <a:pt x="1277826" y="1143000"/>
                </a:cubicBezTo>
                <a:cubicBezTo>
                  <a:pt x="1029425" y="1124868"/>
                  <a:pt x="476011" y="1128421"/>
                  <a:pt x="190504" y="1143000"/>
                </a:cubicBezTo>
                <a:cubicBezTo>
                  <a:pt x="90484" y="1139078"/>
                  <a:pt x="-6769" y="1046861"/>
                  <a:pt x="0" y="952496"/>
                </a:cubicBezTo>
                <a:cubicBezTo>
                  <a:pt x="3211" y="865862"/>
                  <a:pt x="2061" y="744604"/>
                  <a:pt x="0" y="586740"/>
                </a:cubicBezTo>
                <a:cubicBezTo>
                  <a:pt x="-2061" y="428876"/>
                  <a:pt x="9856" y="304089"/>
                  <a:pt x="0" y="190504"/>
                </a:cubicBezTo>
                <a:close/>
              </a:path>
              <a:path w="6037598" h="1143000" stroke="0" extrusionOk="0">
                <a:moveTo>
                  <a:pt x="0" y="190504"/>
                </a:moveTo>
                <a:cubicBezTo>
                  <a:pt x="-15453" y="104826"/>
                  <a:pt x="79924" y="140"/>
                  <a:pt x="190504" y="0"/>
                </a:cubicBezTo>
                <a:cubicBezTo>
                  <a:pt x="410353" y="-9112"/>
                  <a:pt x="545440" y="-19692"/>
                  <a:pt x="705882" y="0"/>
                </a:cubicBezTo>
                <a:cubicBezTo>
                  <a:pt x="866324" y="19692"/>
                  <a:pt x="1052434" y="-19102"/>
                  <a:pt x="1221260" y="0"/>
                </a:cubicBezTo>
                <a:cubicBezTo>
                  <a:pt x="1390086" y="19102"/>
                  <a:pt x="1767911" y="28021"/>
                  <a:pt x="1962902" y="0"/>
                </a:cubicBezTo>
                <a:cubicBezTo>
                  <a:pt x="2157893" y="-28021"/>
                  <a:pt x="2348476" y="-7342"/>
                  <a:pt x="2534846" y="0"/>
                </a:cubicBezTo>
                <a:cubicBezTo>
                  <a:pt x="2721216" y="7342"/>
                  <a:pt x="2997307" y="10588"/>
                  <a:pt x="3219922" y="0"/>
                </a:cubicBezTo>
                <a:cubicBezTo>
                  <a:pt x="3442537" y="-10588"/>
                  <a:pt x="3562805" y="-700"/>
                  <a:pt x="3735300" y="0"/>
                </a:cubicBezTo>
                <a:cubicBezTo>
                  <a:pt x="3907795" y="700"/>
                  <a:pt x="4134472" y="31169"/>
                  <a:pt x="4476942" y="0"/>
                </a:cubicBezTo>
                <a:cubicBezTo>
                  <a:pt x="4819412" y="-31169"/>
                  <a:pt x="4967661" y="32063"/>
                  <a:pt x="5162018" y="0"/>
                </a:cubicBezTo>
                <a:cubicBezTo>
                  <a:pt x="5356375" y="-32063"/>
                  <a:pt x="5544909" y="-22904"/>
                  <a:pt x="5847094" y="0"/>
                </a:cubicBezTo>
                <a:cubicBezTo>
                  <a:pt x="5931189" y="-1572"/>
                  <a:pt x="6033527" y="87086"/>
                  <a:pt x="6037598" y="190504"/>
                </a:cubicBezTo>
                <a:cubicBezTo>
                  <a:pt x="6019345" y="290236"/>
                  <a:pt x="6035696" y="413299"/>
                  <a:pt x="6037598" y="556260"/>
                </a:cubicBezTo>
                <a:cubicBezTo>
                  <a:pt x="6039500" y="699221"/>
                  <a:pt x="6047895" y="808361"/>
                  <a:pt x="6037598" y="952496"/>
                </a:cubicBezTo>
                <a:cubicBezTo>
                  <a:pt x="6055976" y="1055845"/>
                  <a:pt x="5956663" y="1147782"/>
                  <a:pt x="5847094" y="1143000"/>
                </a:cubicBezTo>
                <a:cubicBezTo>
                  <a:pt x="5719738" y="1149935"/>
                  <a:pt x="5587462" y="1154705"/>
                  <a:pt x="5388282" y="1143000"/>
                </a:cubicBezTo>
                <a:cubicBezTo>
                  <a:pt x="5189102" y="1131295"/>
                  <a:pt x="4866929" y="1177622"/>
                  <a:pt x="4646640" y="1143000"/>
                </a:cubicBezTo>
                <a:cubicBezTo>
                  <a:pt x="4426351" y="1108378"/>
                  <a:pt x="4239541" y="1148029"/>
                  <a:pt x="4131262" y="1143000"/>
                </a:cubicBezTo>
                <a:cubicBezTo>
                  <a:pt x="4022983" y="1137971"/>
                  <a:pt x="3718798" y="1118768"/>
                  <a:pt x="3559318" y="1143000"/>
                </a:cubicBezTo>
                <a:cubicBezTo>
                  <a:pt x="3399838" y="1167232"/>
                  <a:pt x="3242466" y="1133009"/>
                  <a:pt x="3043939" y="1143000"/>
                </a:cubicBezTo>
                <a:cubicBezTo>
                  <a:pt x="2845412" y="1152991"/>
                  <a:pt x="2712294" y="1166787"/>
                  <a:pt x="2415429" y="1143000"/>
                </a:cubicBezTo>
                <a:cubicBezTo>
                  <a:pt x="2118564" y="1119214"/>
                  <a:pt x="1992873" y="1163088"/>
                  <a:pt x="1673788" y="1143000"/>
                </a:cubicBezTo>
                <a:cubicBezTo>
                  <a:pt x="1354703" y="1122912"/>
                  <a:pt x="1251013" y="1168914"/>
                  <a:pt x="932146" y="1143000"/>
                </a:cubicBezTo>
                <a:cubicBezTo>
                  <a:pt x="613279" y="1117086"/>
                  <a:pt x="391328" y="1125334"/>
                  <a:pt x="190504" y="1143000"/>
                </a:cubicBezTo>
                <a:cubicBezTo>
                  <a:pt x="85160" y="1131852"/>
                  <a:pt x="14621" y="1051424"/>
                  <a:pt x="0" y="952496"/>
                </a:cubicBezTo>
                <a:cubicBezTo>
                  <a:pt x="6827" y="830171"/>
                  <a:pt x="12048" y="671806"/>
                  <a:pt x="0" y="563880"/>
                </a:cubicBezTo>
                <a:cubicBezTo>
                  <a:pt x="-12048" y="455954"/>
                  <a:pt x="13053" y="373106"/>
                  <a:pt x="0" y="190504"/>
                </a:cubicBezTo>
                <a:close/>
              </a:path>
            </a:pathLst>
          </a:custGeom>
          <a:solidFill>
            <a:srgbClr val="CCFFFF"/>
          </a:solidFill>
          <a:ln w="57150">
            <a:solidFill>
              <a:srgbClr val="002060"/>
            </a:solidFill>
            <a:extLst>
              <a:ext uri="{C807C97D-BFC1-408E-A445-0C87EB9F89A2}">
                <ask:lineSketchStyleProps xmlns:ask="http://schemas.microsoft.com/office/drawing/2018/sketchyshapes" sd="231367318">
                  <a:prstGeom prst="roundRect">
                    <a:avLst/>
                  </a:prstGeom>
                  <ask:type>
                    <ask:lineSketchFreehand/>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600" b="1" spc="800" dirty="0">
                <a:solidFill>
                  <a:srgbClr val="002060"/>
                </a:solidFill>
                <a:latin typeface="+mj-lt"/>
              </a:rPr>
              <a:t>?  –  8  =  </a:t>
            </a:r>
            <a:r>
              <a:rPr lang="en-US" sz="6600" b="1" dirty="0">
                <a:solidFill>
                  <a:srgbClr val="002060"/>
                </a:solidFill>
                <a:latin typeface="+mj-lt"/>
              </a:rPr>
              <a:t>28</a:t>
            </a:r>
          </a:p>
        </p:txBody>
      </p:sp>
      <p:sp>
        <p:nvSpPr>
          <p:cNvPr id="12" name="Rectangle: Rounded Corners 11">
            <a:extLst>
              <a:ext uri="{FF2B5EF4-FFF2-40B4-BE49-F238E27FC236}">
                <a16:creationId xmlns:a16="http://schemas.microsoft.com/office/drawing/2014/main" id="{3D37BE6D-79AA-576B-5859-D364C699C29D}"/>
              </a:ext>
            </a:extLst>
          </p:cNvPr>
          <p:cNvSpPr/>
          <p:nvPr/>
        </p:nvSpPr>
        <p:spPr>
          <a:xfrm>
            <a:off x="2467931" y="2585545"/>
            <a:ext cx="2417441" cy="762000"/>
          </a:xfrm>
          <a:prstGeom prst="roundRect">
            <a:avLst/>
          </a:prstGeom>
          <a:solidFill>
            <a:srgbClr val="00B0F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mj-lt"/>
                <a:cs typeface="Calibri" panose="020F0502020204030204" pitchFamily="34" charset="0"/>
              </a:rPr>
              <a:t>Số</a:t>
            </a:r>
            <a:r>
              <a:rPr lang="en-US" sz="4000" b="1" dirty="0">
                <a:solidFill>
                  <a:schemeClr val="bg1"/>
                </a:solidFill>
                <a:latin typeface="+mj-lt"/>
                <a:cs typeface="Calibri" panose="020F0502020204030204" pitchFamily="34" charset="0"/>
              </a:rPr>
              <a:t> </a:t>
            </a:r>
            <a:r>
              <a:rPr lang="en-US" sz="4000" b="1" dirty="0" err="1">
                <a:solidFill>
                  <a:schemeClr val="bg1"/>
                </a:solidFill>
                <a:latin typeface="+mj-lt"/>
                <a:cs typeface="Calibri" panose="020F0502020204030204" pitchFamily="34" charset="0"/>
              </a:rPr>
              <a:t>bị</a:t>
            </a:r>
            <a:r>
              <a:rPr lang="en-US" sz="4000" b="1" dirty="0">
                <a:solidFill>
                  <a:schemeClr val="bg1"/>
                </a:solidFill>
                <a:latin typeface="+mj-lt"/>
                <a:cs typeface="Calibri" panose="020F0502020204030204" pitchFamily="34" charset="0"/>
              </a:rPr>
              <a:t> </a:t>
            </a:r>
            <a:r>
              <a:rPr lang="en-US" sz="4000" b="1" dirty="0" err="1">
                <a:solidFill>
                  <a:schemeClr val="bg1"/>
                </a:solidFill>
                <a:latin typeface="+mj-lt"/>
                <a:cs typeface="Calibri" panose="020F0502020204030204" pitchFamily="34" charset="0"/>
              </a:rPr>
              <a:t>trừ</a:t>
            </a:r>
            <a:endParaRPr lang="en-US" sz="4000" b="1" dirty="0">
              <a:solidFill>
                <a:schemeClr val="bg1"/>
              </a:solidFill>
              <a:latin typeface="+mj-lt"/>
              <a:cs typeface="Calibri" panose="020F0502020204030204" pitchFamily="34" charset="0"/>
            </a:endParaRPr>
          </a:p>
        </p:txBody>
      </p:sp>
      <p:cxnSp>
        <p:nvCxnSpPr>
          <p:cNvPr id="13" name="Straight Arrow Connector 12">
            <a:extLst>
              <a:ext uri="{FF2B5EF4-FFF2-40B4-BE49-F238E27FC236}">
                <a16:creationId xmlns:a16="http://schemas.microsoft.com/office/drawing/2014/main" id="{6DBB3439-9FF2-EC4E-1CC5-F200F255ABA9}"/>
              </a:ext>
            </a:extLst>
          </p:cNvPr>
          <p:cNvCxnSpPr>
            <a:cxnSpLocks/>
          </p:cNvCxnSpPr>
          <p:nvPr/>
        </p:nvCxnSpPr>
        <p:spPr>
          <a:xfrm flipV="1">
            <a:off x="3657600" y="1880510"/>
            <a:ext cx="0" cy="55789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47FADE3E-EC5F-CE0D-265C-2C85151D8791}"/>
              </a:ext>
            </a:extLst>
          </p:cNvPr>
          <p:cNvSpPr/>
          <p:nvPr/>
        </p:nvSpPr>
        <p:spPr>
          <a:xfrm>
            <a:off x="5066350" y="2584985"/>
            <a:ext cx="2059299" cy="761999"/>
          </a:xfrm>
          <a:prstGeom prst="roundRect">
            <a:avLst/>
          </a:prstGeom>
          <a:solidFill>
            <a:srgbClr val="FF99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mj-lt"/>
                <a:cs typeface="Calibri" panose="020F0502020204030204" pitchFamily="34" charset="0"/>
              </a:rPr>
              <a:t>Số</a:t>
            </a:r>
            <a:r>
              <a:rPr lang="en-US" sz="4000" b="1" dirty="0">
                <a:solidFill>
                  <a:schemeClr val="bg1"/>
                </a:solidFill>
                <a:latin typeface="+mj-lt"/>
                <a:cs typeface="Calibri" panose="020F0502020204030204" pitchFamily="34" charset="0"/>
              </a:rPr>
              <a:t> </a:t>
            </a:r>
            <a:r>
              <a:rPr lang="en-US" sz="4000" b="1" dirty="0" err="1">
                <a:solidFill>
                  <a:schemeClr val="bg1"/>
                </a:solidFill>
                <a:latin typeface="+mj-lt"/>
                <a:cs typeface="Calibri" panose="020F0502020204030204" pitchFamily="34" charset="0"/>
              </a:rPr>
              <a:t>trừ</a:t>
            </a:r>
            <a:endParaRPr lang="en-US" sz="4000" b="1" dirty="0">
              <a:solidFill>
                <a:schemeClr val="bg1"/>
              </a:solidFill>
              <a:latin typeface="+mj-lt"/>
              <a:cs typeface="Calibri" panose="020F0502020204030204" pitchFamily="34" charset="0"/>
            </a:endParaRPr>
          </a:p>
        </p:txBody>
      </p:sp>
      <p:cxnSp>
        <p:nvCxnSpPr>
          <p:cNvPr id="15" name="Straight Arrow Connector 14">
            <a:extLst>
              <a:ext uri="{FF2B5EF4-FFF2-40B4-BE49-F238E27FC236}">
                <a16:creationId xmlns:a16="http://schemas.microsoft.com/office/drawing/2014/main" id="{F4369778-96F0-D0C8-DA45-FC01C5CD43E4}"/>
              </a:ext>
            </a:extLst>
          </p:cNvPr>
          <p:cNvCxnSpPr>
            <a:cxnSpLocks/>
          </p:cNvCxnSpPr>
          <p:nvPr/>
        </p:nvCxnSpPr>
        <p:spPr>
          <a:xfrm flipV="1">
            <a:off x="5943600" y="1880510"/>
            <a:ext cx="0" cy="55789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976F6CEE-967C-715C-818A-A642BFA3633B}"/>
              </a:ext>
            </a:extLst>
          </p:cNvPr>
          <p:cNvSpPr/>
          <p:nvPr/>
        </p:nvSpPr>
        <p:spPr>
          <a:xfrm>
            <a:off x="7410451" y="2613888"/>
            <a:ext cx="1790698" cy="761999"/>
          </a:xfrm>
          <a:prstGeom prst="roundRect">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mj-lt"/>
                <a:cs typeface="Calibri" panose="020F0502020204030204" pitchFamily="34" charset="0"/>
              </a:rPr>
              <a:t>Hiệu</a:t>
            </a:r>
            <a:endParaRPr lang="en-US" sz="4000" b="1" dirty="0">
              <a:solidFill>
                <a:schemeClr val="bg1"/>
              </a:solidFill>
              <a:latin typeface="+mj-lt"/>
              <a:cs typeface="Calibri" panose="020F0502020204030204" pitchFamily="34" charset="0"/>
            </a:endParaRPr>
          </a:p>
        </p:txBody>
      </p:sp>
      <p:cxnSp>
        <p:nvCxnSpPr>
          <p:cNvPr id="17" name="Straight Arrow Connector 16">
            <a:extLst>
              <a:ext uri="{FF2B5EF4-FFF2-40B4-BE49-F238E27FC236}">
                <a16:creationId xmlns:a16="http://schemas.microsoft.com/office/drawing/2014/main" id="{3678112D-2F56-A3A7-F4FB-5D5EF874A3E6}"/>
              </a:ext>
            </a:extLst>
          </p:cNvPr>
          <p:cNvCxnSpPr>
            <a:cxnSpLocks/>
          </p:cNvCxnSpPr>
          <p:nvPr/>
        </p:nvCxnSpPr>
        <p:spPr>
          <a:xfrm flipV="1">
            <a:off x="8305800" y="1848698"/>
            <a:ext cx="0" cy="58970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
            <a:extLst>
              <a:ext uri="{FF2B5EF4-FFF2-40B4-BE49-F238E27FC236}">
                <a16:creationId xmlns:a16="http://schemas.microsoft.com/office/drawing/2014/main" id="{0474F068-FD43-E188-B8D0-90DB6D664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85716"/>
            <a:ext cx="2133600" cy="2951898"/>
          </a:xfrm>
          <a:prstGeom prst="rect">
            <a:avLst/>
          </a:prstGeom>
          <a:noFill/>
          <a:extLst>
            <a:ext uri="{909E8E84-426E-40DD-AFC4-6F175D3DCCD1}">
              <a14:hiddenFill xmlns:a14="http://schemas.microsoft.com/office/drawing/2010/main">
                <a:solidFill>
                  <a:srgbClr val="FFFFFF"/>
                </a:solidFill>
              </a14:hiddenFill>
            </a:ext>
          </a:extLst>
        </p:spPr>
      </p:pic>
      <p:sp>
        <p:nvSpPr>
          <p:cNvPr id="31" name="Speech Bubble: Rectangle with Corners Rounded 30">
            <a:extLst>
              <a:ext uri="{FF2B5EF4-FFF2-40B4-BE49-F238E27FC236}">
                <a16:creationId xmlns:a16="http://schemas.microsoft.com/office/drawing/2014/main" id="{38A19631-3768-5242-C35D-AC3EEF8498D1}"/>
              </a:ext>
            </a:extLst>
          </p:cNvPr>
          <p:cNvSpPr/>
          <p:nvPr/>
        </p:nvSpPr>
        <p:spPr>
          <a:xfrm>
            <a:off x="3534760" y="4045300"/>
            <a:ext cx="3886200" cy="1404376"/>
          </a:xfrm>
          <a:custGeom>
            <a:avLst/>
            <a:gdLst>
              <a:gd name="connsiteX0" fmla="*/ 0 w 3886200"/>
              <a:gd name="connsiteY0" fmla="*/ 234067 h 1404376"/>
              <a:gd name="connsiteX1" fmla="*/ 234067 w 3886200"/>
              <a:gd name="connsiteY1" fmla="*/ 0 h 1404376"/>
              <a:gd name="connsiteX2" fmla="*/ 647700 w 3886200"/>
              <a:gd name="connsiteY2" fmla="*/ 0 h 1404376"/>
              <a:gd name="connsiteX3" fmla="*/ 647700 w 3886200"/>
              <a:gd name="connsiteY3" fmla="*/ 0 h 1404376"/>
              <a:gd name="connsiteX4" fmla="*/ 1619250 w 3886200"/>
              <a:gd name="connsiteY4" fmla="*/ 0 h 1404376"/>
              <a:gd name="connsiteX5" fmla="*/ 3652133 w 3886200"/>
              <a:gd name="connsiteY5" fmla="*/ 0 h 1404376"/>
              <a:gd name="connsiteX6" fmla="*/ 3886200 w 3886200"/>
              <a:gd name="connsiteY6" fmla="*/ 234067 h 1404376"/>
              <a:gd name="connsiteX7" fmla="*/ 3886200 w 3886200"/>
              <a:gd name="connsiteY7" fmla="*/ 234063 h 1404376"/>
              <a:gd name="connsiteX8" fmla="*/ 3886200 w 3886200"/>
              <a:gd name="connsiteY8" fmla="*/ 234063 h 1404376"/>
              <a:gd name="connsiteX9" fmla="*/ 3886200 w 3886200"/>
              <a:gd name="connsiteY9" fmla="*/ 585157 h 1404376"/>
              <a:gd name="connsiteX10" fmla="*/ 3886200 w 3886200"/>
              <a:gd name="connsiteY10" fmla="*/ 1170309 h 1404376"/>
              <a:gd name="connsiteX11" fmla="*/ 3652133 w 3886200"/>
              <a:gd name="connsiteY11" fmla="*/ 1404376 h 1404376"/>
              <a:gd name="connsiteX12" fmla="*/ 1619250 w 3886200"/>
              <a:gd name="connsiteY12" fmla="*/ 1404376 h 1404376"/>
              <a:gd name="connsiteX13" fmla="*/ 647700 w 3886200"/>
              <a:gd name="connsiteY13" fmla="*/ 1404376 h 1404376"/>
              <a:gd name="connsiteX14" fmla="*/ 647700 w 3886200"/>
              <a:gd name="connsiteY14" fmla="*/ 1404376 h 1404376"/>
              <a:gd name="connsiteX15" fmla="*/ 234067 w 3886200"/>
              <a:gd name="connsiteY15" fmla="*/ 1404376 h 1404376"/>
              <a:gd name="connsiteX16" fmla="*/ 0 w 3886200"/>
              <a:gd name="connsiteY16" fmla="*/ 1170309 h 1404376"/>
              <a:gd name="connsiteX17" fmla="*/ 0 w 3886200"/>
              <a:gd name="connsiteY17" fmla="*/ 585157 h 1404376"/>
              <a:gd name="connsiteX18" fmla="*/ -795078 w 3886200"/>
              <a:gd name="connsiteY18" fmla="*/ 212721 h 1404376"/>
              <a:gd name="connsiteX19" fmla="*/ 0 w 3886200"/>
              <a:gd name="connsiteY19" fmla="*/ 234063 h 1404376"/>
              <a:gd name="connsiteX20" fmla="*/ 0 w 3886200"/>
              <a:gd name="connsiteY20" fmla="*/ 234067 h 140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6200" h="1404376" fill="none" extrusionOk="0">
                <a:moveTo>
                  <a:pt x="0" y="234067"/>
                </a:moveTo>
                <a:cubicBezTo>
                  <a:pt x="-4182" y="96119"/>
                  <a:pt x="102432" y="19227"/>
                  <a:pt x="234067" y="0"/>
                </a:cubicBezTo>
                <a:cubicBezTo>
                  <a:pt x="419937" y="4046"/>
                  <a:pt x="583138" y="21629"/>
                  <a:pt x="647700" y="0"/>
                </a:cubicBezTo>
                <a:lnTo>
                  <a:pt x="647700" y="0"/>
                </a:lnTo>
                <a:cubicBezTo>
                  <a:pt x="852807" y="68434"/>
                  <a:pt x="1434488" y="4510"/>
                  <a:pt x="1619250" y="0"/>
                </a:cubicBezTo>
                <a:cubicBezTo>
                  <a:pt x="2074361" y="-78244"/>
                  <a:pt x="3369878" y="115028"/>
                  <a:pt x="3652133" y="0"/>
                </a:cubicBezTo>
                <a:cubicBezTo>
                  <a:pt x="3755951" y="-4133"/>
                  <a:pt x="3878444" y="104162"/>
                  <a:pt x="3886200" y="234067"/>
                </a:cubicBezTo>
                <a:lnTo>
                  <a:pt x="3886200" y="234063"/>
                </a:lnTo>
                <a:lnTo>
                  <a:pt x="3886200" y="234063"/>
                </a:lnTo>
                <a:cubicBezTo>
                  <a:pt x="3878903" y="385511"/>
                  <a:pt x="3869992" y="429182"/>
                  <a:pt x="3886200" y="585157"/>
                </a:cubicBezTo>
                <a:cubicBezTo>
                  <a:pt x="3894334" y="792243"/>
                  <a:pt x="3873743" y="934966"/>
                  <a:pt x="3886200" y="1170309"/>
                </a:cubicBezTo>
                <a:cubicBezTo>
                  <a:pt x="3901829" y="1314535"/>
                  <a:pt x="3765144" y="1401838"/>
                  <a:pt x="3652133" y="1404376"/>
                </a:cubicBezTo>
                <a:cubicBezTo>
                  <a:pt x="3150739" y="1459929"/>
                  <a:pt x="2146294" y="1381905"/>
                  <a:pt x="1619250" y="1404376"/>
                </a:cubicBezTo>
                <a:cubicBezTo>
                  <a:pt x="1385554" y="1383506"/>
                  <a:pt x="842379" y="1407254"/>
                  <a:pt x="647700" y="1404376"/>
                </a:cubicBezTo>
                <a:lnTo>
                  <a:pt x="647700" y="1404376"/>
                </a:lnTo>
                <a:cubicBezTo>
                  <a:pt x="541692" y="1367931"/>
                  <a:pt x="280093" y="1415924"/>
                  <a:pt x="234067" y="1404376"/>
                </a:cubicBezTo>
                <a:cubicBezTo>
                  <a:pt x="104895" y="1410145"/>
                  <a:pt x="-6039" y="1297749"/>
                  <a:pt x="0" y="1170309"/>
                </a:cubicBezTo>
                <a:cubicBezTo>
                  <a:pt x="-7704" y="1075653"/>
                  <a:pt x="35225" y="743833"/>
                  <a:pt x="0" y="585157"/>
                </a:cubicBezTo>
                <a:cubicBezTo>
                  <a:pt x="-370611" y="390129"/>
                  <a:pt x="-697876" y="301477"/>
                  <a:pt x="-795078" y="212721"/>
                </a:cubicBezTo>
                <a:cubicBezTo>
                  <a:pt x="-468633" y="231382"/>
                  <a:pt x="-333836" y="169071"/>
                  <a:pt x="0" y="234063"/>
                </a:cubicBezTo>
                <a:lnTo>
                  <a:pt x="0" y="234067"/>
                </a:lnTo>
                <a:close/>
              </a:path>
              <a:path w="3886200" h="1404376" stroke="0" extrusionOk="0">
                <a:moveTo>
                  <a:pt x="0" y="234067"/>
                </a:moveTo>
                <a:cubicBezTo>
                  <a:pt x="22705" y="95685"/>
                  <a:pt x="96465" y="409"/>
                  <a:pt x="234067" y="0"/>
                </a:cubicBezTo>
                <a:cubicBezTo>
                  <a:pt x="429743" y="2260"/>
                  <a:pt x="499387" y="33287"/>
                  <a:pt x="647700" y="0"/>
                </a:cubicBezTo>
                <a:lnTo>
                  <a:pt x="647700" y="0"/>
                </a:lnTo>
                <a:cubicBezTo>
                  <a:pt x="957956" y="-27741"/>
                  <a:pt x="1151438" y="71294"/>
                  <a:pt x="1619250" y="0"/>
                </a:cubicBezTo>
                <a:cubicBezTo>
                  <a:pt x="2309271" y="-154272"/>
                  <a:pt x="3168831" y="-5549"/>
                  <a:pt x="3652133" y="0"/>
                </a:cubicBezTo>
                <a:cubicBezTo>
                  <a:pt x="3766881" y="8094"/>
                  <a:pt x="3903219" y="103782"/>
                  <a:pt x="3886200" y="234067"/>
                </a:cubicBezTo>
                <a:lnTo>
                  <a:pt x="3886200" y="234063"/>
                </a:lnTo>
                <a:lnTo>
                  <a:pt x="3886200" y="234063"/>
                </a:lnTo>
                <a:cubicBezTo>
                  <a:pt x="3855767" y="401234"/>
                  <a:pt x="3916561" y="429032"/>
                  <a:pt x="3886200" y="585157"/>
                </a:cubicBezTo>
                <a:cubicBezTo>
                  <a:pt x="3918301" y="734985"/>
                  <a:pt x="3879872" y="901247"/>
                  <a:pt x="3886200" y="1170309"/>
                </a:cubicBezTo>
                <a:cubicBezTo>
                  <a:pt x="3891299" y="1290581"/>
                  <a:pt x="3790436" y="1413811"/>
                  <a:pt x="3652133" y="1404376"/>
                </a:cubicBezTo>
                <a:cubicBezTo>
                  <a:pt x="3120469" y="1384549"/>
                  <a:pt x="2217746" y="1476082"/>
                  <a:pt x="1619250" y="1404376"/>
                </a:cubicBezTo>
                <a:cubicBezTo>
                  <a:pt x="1472970" y="1324863"/>
                  <a:pt x="888525" y="1406354"/>
                  <a:pt x="647700" y="1404376"/>
                </a:cubicBezTo>
                <a:lnTo>
                  <a:pt x="647700" y="1404376"/>
                </a:lnTo>
                <a:cubicBezTo>
                  <a:pt x="537386" y="1400919"/>
                  <a:pt x="379173" y="1427295"/>
                  <a:pt x="234067" y="1404376"/>
                </a:cubicBezTo>
                <a:cubicBezTo>
                  <a:pt x="125791" y="1402754"/>
                  <a:pt x="10228" y="1302769"/>
                  <a:pt x="0" y="1170309"/>
                </a:cubicBezTo>
                <a:cubicBezTo>
                  <a:pt x="-39087" y="986780"/>
                  <a:pt x="20520" y="713113"/>
                  <a:pt x="0" y="585157"/>
                </a:cubicBezTo>
                <a:cubicBezTo>
                  <a:pt x="-346221" y="440444"/>
                  <a:pt x="-433307" y="370034"/>
                  <a:pt x="-795078" y="212721"/>
                </a:cubicBezTo>
                <a:cubicBezTo>
                  <a:pt x="-613552" y="243348"/>
                  <a:pt x="-302493" y="293260"/>
                  <a:pt x="0" y="234063"/>
                </a:cubicBezTo>
                <a:lnTo>
                  <a:pt x="0" y="234067"/>
                </a:ln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70459"/>
                      <a:gd name="adj2" fmla="val -3485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err="1">
                <a:latin typeface="Calibri" panose="020F0502020204030204" pitchFamily="34" charset="0"/>
                <a:cs typeface="Calibri" panose="020F0502020204030204" pitchFamily="34" charset="0"/>
              </a:rPr>
              <a:t>Làm</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sao</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để</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tìm</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số</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bị</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trừ</a:t>
            </a:r>
            <a:r>
              <a:rPr lang="en-US" sz="4000" dirty="0">
                <a:latin typeface="Calibri" panose="020F0502020204030204" pitchFamily="34" charset="0"/>
                <a:cs typeface="Calibri" panose="020F0502020204030204" pitchFamily="34" charset="0"/>
              </a:rPr>
              <a:t>?</a:t>
            </a:r>
          </a:p>
        </p:txBody>
      </p:sp>
      <p:sp>
        <p:nvSpPr>
          <p:cNvPr id="19" name="TextBox 18">
            <a:extLst>
              <a:ext uri="{FF2B5EF4-FFF2-40B4-BE49-F238E27FC236}">
                <a16:creationId xmlns:a16="http://schemas.microsoft.com/office/drawing/2014/main" id="{51D903A0-D7DA-E8BD-A5AE-7A43B89C4E51}"/>
              </a:ext>
            </a:extLst>
          </p:cNvPr>
          <p:cNvSpPr txBox="1"/>
          <p:nvPr/>
        </p:nvSpPr>
        <p:spPr>
          <a:xfrm>
            <a:off x="6755042" y="5929941"/>
            <a:ext cx="3507500" cy="851297"/>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400" dirty="0" err="1">
                <a:latin typeface="iCiel Ciaobella" pitchFamily="50" charset="0"/>
              </a:rPr>
              <a:t>Làm</a:t>
            </a:r>
            <a:r>
              <a:rPr lang="en-US" sz="4400" dirty="0">
                <a:latin typeface="iCiel Ciaobella" pitchFamily="50" charset="0"/>
              </a:rPr>
              <a:t> </a:t>
            </a:r>
            <a:r>
              <a:rPr lang="en-US" sz="4400" err="1">
                <a:latin typeface="iCiel Ciaobella" pitchFamily="50" charset="0"/>
              </a:rPr>
              <a:t>việc</a:t>
            </a:r>
            <a:r>
              <a:rPr lang="en-US" sz="4400">
                <a:latin typeface="iCiel Ciaobella" pitchFamily="50" charset="0"/>
              </a:rPr>
              <a:t> nhóm đôi</a:t>
            </a:r>
            <a:endParaRPr lang="en-US" sz="4400" dirty="0">
              <a:latin typeface="iCiel Ciaobella" pitchFamily="50" charset="0"/>
            </a:endParaRPr>
          </a:p>
        </p:txBody>
      </p:sp>
      <p:pic>
        <p:nvPicPr>
          <p:cNvPr id="20" name="Picture 3">
            <a:extLst>
              <a:ext uri="{FF2B5EF4-FFF2-40B4-BE49-F238E27FC236}">
                <a16:creationId xmlns:a16="http://schemas.microsoft.com/office/drawing/2014/main" id="{DF110894-E3A9-002B-F1FC-64D3B2BEDC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1592" y="4876800"/>
            <a:ext cx="1870898" cy="1913963"/>
          </a:xfrm>
          <a:prstGeom prst="rect">
            <a:avLst/>
          </a:prstGeom>
        </p:spPr>
      </p:pic>
    </p:spTree>
    <p:extLst>
      <p:ext uri="{BB962C8B-B14F-4D97-AF65-F5344CB8AC3E}">
        <p14:creationId xmlns:p14="http://schemas.microsoft.com/office/powerpoint/2010/main" val="2205227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par>
                                <p:cTn id="32" presetID="53" presetClass="entr" presetSubtype="16"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par>
                                <p:cTn id="42" presetID="21" presetClass="entr" presetSubtype="1"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heel(1)">
                                      <p:cBhvr>
                                        <p:cTn id="44" dur="7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31"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62&quot;/&gt;&lt;/object&gt;&lt;object type=&quot;3&quot; unique_id=&quot;10006&quot;&gt;&lt;property id=&quot;20148&quot; value=&quot;5&quot;/&gt;&lt;property id=&quot;20300&quot; value=&quot;Slide 4&quot;/&gt;&lt;property id=&quot;20307&quot; value=&quot;261&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59&quot;/&gt;&lt;/object&gt;&lt;object type=&quot;3&quot; unique_id=&quot;10009&quot;&gt;&lt;property id=&quot;20148&quot; value=&quot;5&quot;/&gt;&lt;property id=&quot;20300&quot; value=&quot;Slide 7&quot;/&gt;&lt;property id=&quot;20307&quot; value=&quot;258&quot;/&gt;&lt;/object&gt;&lt;/object&gt;&lt;object type=&quot;8&quot; unique_id=&quot;10018&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1448</TotalTime>
  <Words>1092</Words>
  <Application>Microsoft Office PowerPoint</Application>
  <PresentationFormat>Widescreen</PresentationFormat>
  <Paragraphs>260</Paragraphs>
  <Slides>42</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42</vt:i4>
      </vt:variant>
    </vt:vector>
  </HeadingPairs>
  <TitlesOfParts>
    <vt:vector size="53" baseType="lpstr">
      <vt:lpstr>UTM Edwardian</vt:lpstr>
      <vt:lpstr>Arial</vt:lpstr>
      <vt:lpstr>UTM Cookies</vt:lpstr>
      <vt:lpstr>SVN-Poky's</vt:lpstr>
      <vt:lpstr>UVN Banh Mi</vt:lpstr>
      <vt:lpstr>UVN Da Lat</vt:lpstr>
      <vt:lpstr>Calibri</vt:lpstr>
      <vt:lpstr>iCiel Ciaobella</vt:lpstr>
      <vt:lpstr>Office Theme</vt:lpstr>
      <vt:lpstr>4_Office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Yêu cầu bài toán hỏi điều gì?</vt:lpstr>
      <vt:lpstr>PowerPoint Presentation</vt:lpstr>
      <vt:lpstr>PowerPoint Presentation</vt:lpstr>
      <vt:lpstr>PowerPoint Presentation</vt:lpstr>
      <vt:lpstr>Yêu cầu bài toán hỏi điều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ACER</cp:lastModifiedBy>
  <cp:revision>32</cp:revision>
  <dcterms:created xsi:type="dcterms:W3CDTF">2020-08-10T08:10:46Z</dcterms:created>
  <dcterms:modified xsi:type="dcterms:W3CDTF">2022-08-20T07:29:27Z</dcterms:modified>
</cp:coreProperties>
</file>